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2" r:id="rId4"/>
  </p:sldMasterIdLst>
  <p:notesMasterIdLst>
    <p:notesMasterId r:id="rId13"/>
  </p:notesMasterIdLst>
  <p:handoutMasterIdLst>
    <p:handoutMasterId r:id="rId14"/>
  </p:handoutMasterIdLst>
  <p:sldIdLst>
    <p:sldId id="430" r:id="rId5"/>
    <p:sldId id="439" r:id="rId6"/>
    <p:sldId id="440" r:id="rId7"/>
    <p:sldId id="441" r:id="rId8"/>
    <p:sldId id="443" r:id="rId9"/>
    <p:sldId id="442" r:id="rId10"/>
    <p:sldId id="444" r:id="rId11"/>
    <p:sldId id="445" r:id="rId12"/>
  </p:sldIdLst>
  <p:sldSz cx="24382413" cy="13716000"/>
  <p:notesSz cx="6858000" cy="9144000"/>
  <p:embeddedFontLst>
    <p:embeddedFont>
      <p:font typeface="Bitter" panose="020B0604020202020204" charset="0"/>
      <p:regular r:id="rId15"/>
      <p:bold r:id="rId16"/>
      <p:italic r:id="rId17"/>
      <p:boldItalic r:id="rId18"/>
    </p:embeddedFont>
    <p:embeddedFont>
      <p:font typeface="Bitter SemiBold" panose="020B0604020202020204" charset="0"/>
      <p:regular r:id="rId19"/>
      <p:bold r:id="rId20"/>
      <p:italic r:id="rId21"/>
      <p:boldItalic r:id="rId22"/>
    </p:embeddedFont>
    <p:embeddedFont>
      <p:font typeface="Rubik" panose="020B0604020202020204" charset="-79"/>
      <p:regular r:id="rId23"/>
      <p:bold r:id="rId24"/>
      <p:italic r:id="rId25"/>
      <p:boldItalic r:id="rId26"/>
    </p:embeddedFont>
    <p:embeddedFont>
      <p:font typeface="Rubik Medium" panose="020B0604020202020204" charset="-79"/>
      <p:regular r:id="rId27"/>
      <p:italic r:id="rId28"/>
    </p:embeddedFont>
    <p:embeddedFont>
      <p:font typeface="Rubik SemiBold" panose="020B0604020202020204" charset="-79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4EB"/>
    <a:srgbClr val="F8EFF2"/>
    <a:srgbClr val="F6E3EA"/>
    <a:srgbClr val="FDF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9" autoAdjust="0"/>
    <p:restoredTop sz="69760" autoAdjust="0"/>
  </p:normalViewPr>
  <p:slideViewPr>
    <p:cSldViewPr snapToGrid="0">
      <p:cViewPr varScale="1">
        <p:scale>
          <a:sx n="40" d="100"/>
          <a:sy n="40" d="100"/>
        </p:scale>
        <p:origin x="176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50" d="100"/>
        <a:sy n="50" d="100"/>
      </p:scale>
      <p:origin x="0" y="-17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Rubik" pitchFamily="2" charset="-79"/>
              </a:rPr>
              <a:t>29/08/2023</a:t>
            </a:fld>
            <a:endParaRPr lang="en-GB" dirty="0">
              <a:latin typeface="Rubik" pitchFamily="2" charset="-79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Rubik" pitchFamily="2" charset="-79"/>
              </a:rPr>
              <a:t>‹#›</a:t>
            </a:fld>
            <a:endParaRPr lang="en-GB" dirty="0">
              <a:latin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D08ECCEA-2969-42E4-A1A0-9C247F9CF1CC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1pPr>
    <a:lvl2pPr marL="914354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2pPr>
    <a:lvl3pPr marL="1828709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3pPr>
    <a:lvl4pPr marL="2743063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4pPr>
    <a:lvl5pPr marL="3657417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bid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gbif.org/programme/82219/capacity-enhancement-support-programme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news/2GCWBqcly9TCvaIfek5bfb/four-contractors-selected-to-provide-project-support-in-asia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gbif.org/bid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Title Slide - Please do not edit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4635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Divider slide – Please do not edit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5037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add your node name to the title and replace the image with something relevant to your example</a:t>
            </a:r>
          </a:p>
          <a:p>
            <a:endParaRPr lang="en-GB" dirty="0"/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GB" sz="2400" b="1" i="0" u="none" strike="noStrike" dirty="0">
                <a:solidFill>
                  <a:schemeClr val="tx1"/>
                </a:solidFill>
                <a:effectLst/>
                <a:latin typeface="Rubik" pitchFamily="2" charset="-79"/>
              </a:rPr>
              <a:t>Use this slide to share y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our experiences with the work underway to expand GBIF’s data model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Share details on how you are engaging with this work, and your perspective on what the new data model will mean for your node in future.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3551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Divider slide – Please do not edit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8217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add your node name to the title and replace the image with something relevant to your example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GB" sz="2400" b="0" i="0" u="none" strike="noStrike" dirty="0">
              <a:solidFill>
                <a:schemeClr val="tx1"/>
              </a:solidFill>
              <a:effectLst/>
              <a:latin typeface="Rubik" pitchFamily="2" charset="-79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GB" sz="2400" b="1" i="0" u="none" strike="noStrike" dirty="0">
                <a:solidFill>
                  <a:schemeClr val="tx1"/>
                </a:solidFill>
                <a:effectLst/>
                <a:latin typeface="Rubik" pitchFamily="2" charset="-79"/>
              </a:rPr>
              <a:t>Use this slide to share y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our experiences with GBIF’s capacity development </a:t>
            </a:r>
            <a:r>
              <a:rPr lang="en-US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programmes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such as </a:t>
            </a:r>
            <a:r>
              <a:rPr lang="en-US" sz="1800" b="1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BID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n-US" sz="1800" b="1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4"/>
              </a:rPr>
              <a:t>CESP</a:t>
            </a:r>
            <a:endParaRPr lang="en-US" sz="1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Share details from your involvement in projects supported by these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programmes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and your views on how these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programmes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can best support the work of nodes going forward</a:t>
            </a:r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7539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Divider slide – Please do not edit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613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add your node name to the title and replace the image with something relevant to your example</a:t>
            </a:r>
          </a:p>
          <a:p>
            <a:endParaRPr lang="en-GB" sz="2400" b="0" i="0" u="none" strike="noStrike" dirty="0">
              <a:solidFill>
                <a:schemeClr val="tx1"/>
              </a:solidFill>
              <a:effectLst/>
              <a:latin typeface="Rubik" pitchFamily="2" charset="-79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GB" sz="2400" b="1" i="0" u="none" strike="noStrike" dirty="0">
                <a:solidFill>
                  <a:schemeClr val="tx1"/>
                </a:solidFill>
                <a:effectLst/>
                <a:latin typeface="Rubik" pitchFamily="2" charset="-79"/>
              </a:rPr>
              <a:t>Use this slide to share y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our experiences of working with the GBIF regional support teams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Share any interactions you have had with the regional support teams in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Asia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and through the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4"/>
              </a:rPr>
              <a:t>BID </a:t>
            </a:r>
            <a:r>
              <a:rPr lang="en-US" sz="1800" b="0" i="0" u="sng" strike="noStrike" dirty="0" err="1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4"/>
              </a:rPr>
              <a:t>programme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as well as your ideas for how the regional support teams and nodes can best work together to strengthen and expand GBIF’s community of practice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821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Thank </a:t>
            </a:r>
            <a:r>
              <a:rPr lang="en-GB"/>
              <a:t>you slide – Please do not edit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69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2.sv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EC3623-AEB1-8E30-69F4-C79E264B72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9788" y="3257550"/>
            <a:ext cx="8640762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3570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8A206C-BFA3-3413-F6EF-BAB5E74D8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8993" y="7397750"/>
            <a:ext cx="8641557" cy="208915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i="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| email@gbif.org</a:t>
            </a:r>
            <a:endParaRPr lang="en-GB" dirty="0"/>
          </a:p>
        </p:txBody>
      </p:sp>
      <p:pic>
        <p:nvPicPr>
          <p:cNvPr id="8" name="Picture 7" descr="A picture containing text, ceramic ware, porcelain&#10;&#10;Description automatically generated">
            <a:extLst>
              <a:ext uri="{FF2B5EF4-FFF2-40B4-BE49-F238E27FC236}">
                <a16:creationId xmlns:a16="http://schemas.microsoft.com/office/drawing/2014/main" id="{5B02E754-B72A-0204-7B46-9A4771D1C4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687" y="2640817"/>
            <a:ext cx="7772400" cy="843436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024B9-5F3D-4457-17E7-80F8D7650D5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5FFC8DD-7E87-3E47-9F40-9222235C5D65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6C25C-2F78-1590-B750-CCFDEF0BB4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CB83FF-2ADA-53D1-C05D-05B2ACC3DEC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76A1796-5593-5349-A609-9F4B7AECCDC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54CE6BF-C925-5971-8A10-47251A6A99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9788" y="5327650"/>
            <a:ext cx="8640762" cy="2070100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4800" b="1" i="0">
                <a:solidFill>
                  <a:schemeClr val="accent1"/>
                </a:solidFill>
                <a:latin typeface="Bitter SemiBold" pitchFamily="2" charset="77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/>
              <a:t>Click here to add text for your presentation title</a:t>
            </a:r>
            <a:endParaRPr lang="en-GB" dirty="0"/>
          </a:p>
        </p:txBody>
      </p:sp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8E1A8DD7-566C-720E-F3D7-96F62477D0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1" y="817558"/>
            <a:ext cx="5741592" cy="20095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661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9E4D631C-F528-4017-A823-9E589D63C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</a:blip>
          <a:srcRect l="11720" r="4004" b="724"/>
          <a:stretch/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406FCF-E2CF-4466-A3B6-A4E7281EC983}"/>
              </a:ext>
            </a:extLst>
          </p:cNvPr>
          <p:cNvSpPr/>
          <p:nvPr userDrawn="1"/>
        </p:nvSpPr>
        <p:spPr>
          <a:xfrm>
            <a:off x="12209462" y="5335958"/>
            <a:ext cx="11483975" cy="4143005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5EB8-8670-42B0-B793-AA964729E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2569449" y="5688489"/>
            <a:ext cx="10764000" cy="2339348"/>
          </a:xfrm>
          <a:prstGeom prst="rect">
            <a:avLst/>
          </a:prstGeom>
        </p:spPr>
        <p:txBody>
          <a:bodyPr wrap="square">
            <a:normAutofit/>
          </a:bodyPr>
          <a:lstStyle>
            <a:lvl1pPr>
              <a:defRPr lang="en-GB" sz="4800" b="1" i="0" cap="none">
                <a:solidFill>
                  <a:schemeClr val="bg1"/>
                </a:solidFill>
                <a:latin typeface="Bitter SemiBold" pitchFamily="2" charset="77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GB"/>
              <a:t>Click here to add text for your presentation title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FE5FD6B-F392-4A63-A58F-5952EC6AE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69448" y="8503432"/>
            <a:ext cx="10763999" cy="503536"/>
          </a:xfrm>
          <a:prstGeom prst="rect">
            <a:avLst/>
          </a:prstGeom>
        </p:spPr>
        <p:txBody>
          <a:bodyPr vert="horz" wrap="square" lIns="360000" tIns="45720" rIns="91440" bIns="45720" rtlCol="0" anchor="ctr">
            <a:spAutoFit/>
          </a:bodyPr>
          <a:lstStyle>
            <a:lvl1pPr marL="0" indent="0" algn="r">
              <a:buNone/>
              <a:defRPr lang="en-US" sz="2000" b="1" i="0" smtClean="0">
                <a:solidFill>
                  <a:schemeClr val="bg1"/>
                </a:solidFill>
                <a:latin typeface="Rubik Medium" pitchFamily="2" charset="-79"/>
                <a:ea typeface="Roboto Bold" panose="02000000000000000000" pitchFamily="2" charset="0"/>
                <a:cs typeface="Rubik Medium" pitchFamily="2" charset="-79"/>
              </a:defRPr>
            </a:lvl1pPr>
            <a:lvl2pPr>
              <a:defRPr lang="en-US" sz="3600" smtClean="0">
                <a:solidFill>
                  <a:schemeClr val="tx1"/>
                </a:solidFill>
              </a:defRPr>
            </a:lvl2pPr>
            <a:lvl3pPr>
              <a:defRPr lang="en-US" sz="3600" smtClean="0">
                <a:solidFill>
                  <a:schemeClr val="tx1"/>
                </a:solidFill>
              </a:defRPr>
            </a:lvl3pPr>
            <a:lvl4pPr>
              <a:defRPr lang="en-US" sz="3600" smtClean="0">
                <a:solidFill>
                  <a:schemeClr val="tx1"/>
                </a:solidFill>
              </a:defRPr>
            </a:lvl4pPr>
            <a:lvl5pPr>
              <a:defRPr lang="en-GB" sz="36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Click to add presenter’s name | Job title</a:t>
            </a:r>
            <a:endParaRPr lang="en-GB" dirty="0"/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DF9BE3C-CF79-406E-9DDB-390A497B45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35950" y="3257549"/>
            <a:ext cx="10044000" cy="82978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72000" rIns="72000" bIns="1188000" anchor="ctr" anchorCtr="0"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5FC0525E-1A23-41A6-BFCA-B43A5EEC65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109788" y="2536825"/>
            <a:ext cx="355188" cy="1429534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GB"/>
              <a:t> </a:t>
            </a:r>
            <a:endParaRPr lang="en-GB" dirty="0"/>
          </a:p>
        </p:txBody>
      </p: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28A991AA-89E6-CB2A-1E16-F799AB7E78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690" y="2557192"/>
            <a:ext cx="5914285" cy="2070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59B5195-A7E2-792C-1F4F-52C2D9F769D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5FFC8DD-7E87-3E47-9F40-9222235C5D65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31AFD51-488C-AAAA-3054-DF7557CF5F6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E8DF414-E7D0-EE02-C97A-194781F4C19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76A1796-5593-5349-A609-9F4B7AECCDC2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7911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vector 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8DB658-170F-E749-BC6B-64188C0A9F63}"/>
              </a:ext>
            </a:extLst>
          </p:cNvPr>
          <p:cNvSpPr/>
          <p:nvPr userDrawn="1"/>
        </p:nvSpPr>
        <p:spPr>
          <a:xfrm>
            <a:off x="6430963" y="3252030"/>
            <a:ext cx="17951451" cy="8303377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841E4D-A42F-242D-2C7D-B64350AB82DE}"/>
              </a:ext>
            </a:extLst>
          </p:cNvPr>
          <p:cNvGrpSpPr/>
          <p:nvPr userDrawn="1"/>
        </p:nvGrpSpPr>
        <p:grpSpPr>
          <a:xfrm>
            <a:off x="9128264" y="4022157"/>
            <a:ext cx="11814642" cy="6722361"/>
            <a:chOff x="4041838" y="1447028"/>
            <a:chExt cx="7768282" cy="4465594"/>
          </a:xfrm>
        </p:grpSpPr>
        <p:sp>
          <p:nvSpPr>
            <p:cNvPr id="5" name="Freeform: Shape 10">
              <a:extLst>
                <a:ext uri="{FF2B5EF4-FFF2-40B4-BE49-F238E27FC236}">
                  <a16:creationId xmlns:a16="http://schemas.microsoft.com/office/drawing/2014/main" id="{804639EA-B6FF-3E1D-A63B-403E002D8611}"/>
                </a:ext>
              </a:extLst>
            </p:cNvPr>
            <p:cNvSpPr/>
            <p:nvPr/>
          </p:nvSpPr>
          <p:spPr>
            <a:xfrm>
              <a:off x="4754836" y="1447028"/>
              <a:ext cx="6341328" cy="4360427"/>
            </a:xfrm>
            <a:custGeom>
              <a:avLst/>
              <a:gdLst>
                <a:gd name="connsiteX0" fmla="*/ 7066271 w 7220884"/>
                <a:gd name="connsiteY0" fmla="*/ 4965229 h 4965228"/>
                <a:gd name="connsiteX1" fmla="*/ 137437 w 7220884"/>
                <a:gd name="connsiteY1" fmla="*/ 4965229 h 4965228"/>
                <a:gd name="connsiteX2" fmla="*/ 0 w 7220884"/>
                <a:gd name="connsiteY2" fmla="*/ 4827792 h 4965228"/>
                <a:gd name="connsiteX3" fmla="*/ 0 w 7220884"/>
                <a:gd name="connsiteY3" fmla="*/ 268109 h 4965228"/>
                <a:gd name="connsiteX4" fmla="*/ 268132 w 7220884"/>
                <a:gd name="connsiteY4" fmla="*/ 0 h 4965228"/>
                <a:gd name="connsiteX5" fmla="*/ 6959050 w 7220884"/>
                <a:gd name="connsiteY5" fmla="*/ 0 h 4965228"/>
                <a:gd name="connsiteX6" fmla="*/ 7220884 w 7220884"/>
                <a:gd name="connsiteY6" fmla="*/ 261835 h 4965228"/>
                <a:gd name="connsiteX7" fmla="*/ 7220884 w 7220884"/>
                <a:gd name="connsiteY7" fmla="*/ 4810615 h 4965228"/>
                <a:gd name="connsiteX8" fmla="*/ 7066271 w 7220884"/>
                <a:gd name="connsiteY8" fmla="*/ 4965229 h 496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0884" h="4965228">
                  <a:moveTo>
                    <a:pt x="7066271" y="4965229"/>
                  </a:moveTo>
                  <a:lnTo>
                    <a:pt x="137437" y="4965229"/>
                  </a:lnTo>
                  <a:cubicBezTo>
                    <a:pt x="61543" y="4965229"/>
                    <a:pt x="0" y="4903708"/>
                    <a:pt x="0" y="4827792"/>
                  </a:cubicBezTo>
                  <a:lnTo>
                    <a:pt x="0" y="268109"/>
                  </a:lnTo>
                  <a:cubicBezTo>
                    <a:pt x="0" y="120037"/>
                    <a:pt x="120060" y="0"/>
                    <a:pt x="268132" y="0"/>
                  </a:cubicBezTo>
                  <a:lnTo>
                    <a:pt x="6959050" y="0"/>
                  </a:lnTo>
                  <a:cubicBezTo>
                    <a:pt x="7103651" y="0"/>
                    <a:pt x="7220884" y="117234"/>
                    <a:pt x="7220884" y="261835"/>
                  </a:cubicBezTo>
                  <a:lnTo>
                    <a:pt x="7220884" y="4810615"/>
                  </a:lnTo>
                  <a:cubicBezTo>
                    <a:pt x="7220862" y="4895987"/>
                    <a:pt x="7151643" y="4965229"/>
                    <a:pt x="7066271" y="4965229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B3D7ACFB-4B96-D24A-5714-957F9ADACECD}"/>
                </a:ext>
              </a:extLst>
            </p:cNvPr>
            <p:cNvSpPr/>
            <p:nvPr/>
          </p:nvSpPr>
          <p:spPr>
            <a:xfrm>
              <a:off x="4774415" y="1468795"/>
              <a:ext cx="6294296" cy="4338660"/>
            </a:xfrm>
            <a:custGeom>
              <a:avLst/>
              <a:gdLst>
                <a:gd name="connsiteX0" fmla="*/ 7013650 w 7167328"/>
                <a:gd name="connsiteY0" fmla="*/ 4940442 h 4940442"/>
                <a:gd name="connsiteX1" fmla="*/ 136569 w 7167328"/>
                <a:gd name="connsiteY1" fmla="*/ 4940442 h 4940442"/>
                <a:gd name="connsiteX2" fmla="*/ 0 w 7167328"/>
                <a:gd name="connsiteY2" fmla="*/ 4803873 h 4940442"/>
                <a:gd name="connsiteX3" fmla="*/ 0 w 7167328"/>
                <a:gd name="connsiteY3" fmla="*/ 231464 h 4940442"/>
                <a:gd name="connsiteX4" fmla="*/ 231464 w 7167328"/>
                <a:gd name="connsiteY4" fmla="*/ 0 h 4940442"/>
                <a:gd name="connsiteX5" fmla="*/ 6935865 w 7167328"/>
                <a:gd name="connsiteY5" fmla="*/ 0 h 4940442"/>
                <a:gd name="connsiteX6" fmla="*/ 7167329 w 7167328"/>
                <a:gd name="connsiteY6" fmla="*/ 231464 h 4940442"/>
                <a:gd name="connsiteX7" fmla="*/ 7167329 w 7167328"/>
                <a:gd name="connsiteY7" fmla="*/ 4786786 h 4940442"/>
                <a:gd name="connsiteX8" fmla="*/ 7013650 w 7167328"/>
                <a:gd name="connsiteY8" fmla="*/ 4940442 h 4940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7328" h="4940442">
                  <a:moveTo>
                    <a:pt x="7013650" y="4940442"/>
                  </a:moveTo>
                  <a:lnTo>
                    <a:pt x="136569" y="4940442"/>
                  </a:lnTo>
                  <a:cubicBezTo>
                    <a:pt x="61142" y="4940442"/>
                    <a:pt x="0" y="4879300"/>
                    <a:pt x="0" y="4803873"/>
                  </a:cubicBezTo>
                  <a:lnTo>
                    <a:pt x="0" y="231464"/>
                  </a:lnTo>
                  <a:cubicBezTo>
                    <a:pt x="0" y="103639"/>
                    <a:pt x="103617" y="0"/>
                    <a:pt x="231464" y="0"/>
                  </a:cubicBezTo>
                  <a:lnTo>
                    <a:pt x="6935865" y="0"/>
                  </a:lnTo>
                  <a:cubicBezTo>
                    <a:pt x="7063690" y="0"/>
                    <a:pt x="7167329" y="103617"/>
                    <a:pt x="7167329" y="231464"/>
                  </a:cubicBezTo>
                  <a:lnTo>
                    <a:pt x="7167329" y="4786786"/>
                  </a:lnTo>
                  <a:cubicBezTo>
                    <a:pt x="7167307" y="4871646"/>
                    <a:pt x="7098511" y="4940442"/>
                    <a:pt x="7013650" y="494044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B8DB72DC-9235-A1C7-358D-D55552BF6EFC}"/>
                </a:ext>
              </a:extLst>
            </p:cNvPr>
            <p:cNvSpPr/>
            <p:nvPr/>
          </p:nvSpPr>
          <p:spPr>
            <a:xfrm>
              <a:off x="4805697" y="1506037"/>
              <a:ext cx="6231711" cy="4077260"/>
            </a:xfrm>
            <a:custGeom>
              <a:avLst/>
              <a:gdLst>
                <a:gd name="connsiteX0" fmla="*/ 7096063 w 7096062"/>
                <a:gd name="connsiteY0" fmla="*/ 4642786 h 4642785"/>
                <a:gd name="connsiteX1" fmla="*/ 0 w 7096062"/>
                <a:gd name="connsiteY1" fmla="*/ 4642786 h 4642785"/>
                <a:gd name="connsiteX2" fmla="*/ 0 w 7096062"/>
                <a:gd name="connsiteY2" fmla="*/ 190769 h 4642785"/>
                <a:gd name="connsiteX3" fmla="*/ 190769 w 7096062"/>
                <a:gd name="connsiteY3" fmla="*/ 0 h 4642785"/>
                <a:gd name="connsiteX4" fmla="*/ 6905272 w 7096062"/>
                <a:gd name="connsiteY4" fmla="*/ 0 h 4642785"/>
                <a:gd name="connsiteX5" fmla="*/ 7096041 w 7096062"/>
                <a:gd name="connsiteY5" fmla="*/ 190769 h 4642785"/>
                <a:gd name="connsiteX6" fmla="*/ 7096041 w 7096062"/>
                <a:gd name="connsiteY6" fmla="*/ 4642786 h 464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6062" h="4642785">
                  <a:moveTo>
                    <a:pt x="7096063" y="4642786"/>
                  </a:moveTo>
                  <a:lnTo>
                    <a:pt x="0" y="4642786"/>
                  </a:lnTo>
                  <a:lnTo>
                    <a:pt x="0" y="190769"/>
                  </a:lnTo>
                  <a:cubicBezTo>
                    <a:pt x="0" y="85417"/>
                    <a:pt x="85417" y="0"/>
                    <a:pt x="190769" y="0"/>
                  </a:cubicBezTo>
                  <a:lnTo>
                    <a:pt x="6905272" y="0"/>
                  </a:lnTo>
                  <a:cubicBezTo>
                    <a:pt x="7010624" y="0"/>
                    <a:pt x="7096041" y="85417"/>
                    <a:pt x="7096041" y="190769"/>
                  </a:cubicBezTo>
                  <a:lnTo>
                    <a:pt x="7096041" y="4642786"/>
                  </a:lnTo>
                  <a:close/>
                </a:path>
              </a:pathLst>
            </a:custGeom>
            <a:solidFill>
              <a:schemeClr val="accent6"/>
            </a:solidFill>
            <a:ln w="508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19" name="Freeform: Shape 13">
              <a:extLst>
                <a:ext uri="{FF2B5EF4-FFF2-40B4-BE49-F238E27FC236}">
                  <a16:creationId xmlns:a16="http://schemas.microsoft.com/office/drawing/2014/main" id="{EE432E09-74DA-8BEE-6413-ABB050663ADF}"/>
                </a:ext>
              </a:extLst>
            </p:cNvPr>
            <p:cNvSpPr/>
            <p:nvPr/>
          </p:nvSpPr>
          <p:spPr>
            <a:xfrm>
              <a:off x="4041838" y="5763676"/>
              <a:ext cx="7768263" cy="45448"/>
            </a:xfrm>
            <a:custGeom>
              <a:avLst/>
              <a:gdLst>
                <a:gd name="connsiteX0" fmla="*/ 0 w 8845737"/>
                <a:gd name="connsiteY0" fmla="*/ 0 h 51752"/>
                <a:gd name="connsiteX1" fmla="*/ 8845737 w 8845737"/>
                <a:gd name="connsiteY1" fmla="*/ 0 h 51752"/>
                <a:gd name="connsiteX2" fmla="*/ 8845737 w 8845737"/>
                <a:gd name="connsiteY2" fmla="*/ 51753 h 51752"/>
                <a:gd name="connsiteX3" fmla="*/ 0 w 8845737"/>
                <a:gd name="connsiteY3" fmla="*/ 51753 h 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45737" h="51752">
                  <a:moveTo>
                    <a:pt x="0" y="0"/>
                  </a:moveTo>
                  <a:lnTo>
                    <a:pt x="8845737" y="0"/>
                  </a:lnTo>
                  <a:lnTo>
                    <a:pt x="8845737" y="51753"/>
                  </a:lnTo>
                  <a:lnTo>
                    <a:pt x="0" y="517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3" name="Freeform: Shape 14">
              <a:extLst>
                <a:ext uri="{FF2B5EF4-FFF2-40B4-BE49-F238E27FC236}">
                  <a16:creationId xmlns:a16="http://schemas.microsoft.com/office/drawing/2014/main" id="{E1D119C1-6317-17D8-E819-208E09462522}"/>
                </a:ext>
              </a:extLst>
            </p:cNvPr>
            <p:cNvSpPr/>
            <p:nvPr/>
          </p:nvSpPr>
          <p:spPr>
            <a:xfrm>
              <a:off x="4041838" y="5798915"/>
              <a:ext cx="7768282" cy="113707"/>
            </a:xfrm>
            <a:custGeom>
              <a:avLst/>
              <a:gdLst>
                <a:gd name="connsiteX0" fmla="*/ 0 w 8845759"/>
                <a:gd name="connsiteY0" fmla="*/ 0 h 129478"/>
                <a:gd name="connsiteX1" fmla="*/ 1325506 w 8845759"/>
                <a:gd name="connsiteY1" fmla="*/ 126156 h 129478"/>
                <a:gd name="connsiteX2" fmla="*/ 7494378 w 8845759"/>
                <a:gd name="connsiteY2" fmla="*/ 129026 h 129478"/>
                <a:gd name="connsiteX3" fmla="*/ 8845760 w 8845759"/>
                <a:gd name="connsiteY3" fmla="*/ 0 h 129478"/>
                <a:gd name="connsiteX4" fmla="*/ 0 w 8845759"/>
                <a:gd name="connsiteY4" fmla="*/ 0 h 12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5759" h="129478">
                  <a:moveTo>
                    <a:pt x="0" y="0"/>
                  </a:moveTo>
                  <a:cubicBezTo>
                    <a:pt x="0" y="0"/>
                    <a:pt x="211328" y="124710"/>
                    <a:pt x="1325506" y="126156"/>
                  </a:cubicBezTo>
                  <a:lnTo>
                    <a:pt x="7494378" y="129026"/>
                  </a:lnTo>
                  <a:cubicBezTo>
                    <a:pt x="7494378" y="129026"/>
                    <a:pt x="8509344" y="144112"/>
                    <a:pt x="88457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2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8357D16E-60D8-9AA4-80A2-511429091C47}"/>
                </a:ext>
              </a:extLst>
            </p:cNvPr>
            <p:cNvSpPr/>
            <p:nvPr/>
          </p:nvSpPr>
          <p:spPr>
            <a:xfrm>
              <a:off x="7188038" y="5763959"/>
              <a:ext cx="1478402" cy="62800"/>
            </a:xfrm>
            <a:custGeom>
              <a:avLst/>
              <a:gdLst>
                <a:gd name="connsiteX0" fmla="*/ 1643120 w 1683459"/>
                <a:gd name="connsiteY0" fmla="*/ 71511 h 71510"/>
                <a:gd name="connsiteX1" fmla="*/ 40339 w 1683459"/>
                <a:gd name="connsiteY1" fmla="*/ 71511 h 71510"/>
                <a:gd name="connsiteX2" fmla="*/ 0 w 1683459"/>
                <a:gd name="connsiteY2" fmla="*/ 31172 h 71510"/>
                <a:gd name="connsiteX3" fmla="*/ 0 w 1683459"/>
                <a:gd name="connsiteY3" fmla="*/ 0 h 71510"/>
                <a:gd name="connsiteX4" fmla="*/ 1683459 w 1683459"/>
                <a:gd name="connsiteY4" fmla="*/ 0 h 71510"/>
                <a:gd name="connsiteX5" fmla="*/ 1683459 w 1683459"/>
                <a:gd name="connsiteY5" fmla="*/ 31172 h 71510"/>
                <a:gd name="connsiteX6" fmla="*/ 1643120 w 1683459"/>
                <a:gd name="connsiteY6" fmla="*/ 71511 h 7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3459" h="71510">
                  <a:moveTo>
                    <a:pt x="1643120" y="71511"/>
                  </a:moveTo>
                  <a:lnTo>
                    <a:pt x="40339" y="71511"/>
                  </a:lnTo>
                  <a:cubicBezTo>
                    <a:pt x="18067" y="71511"/>
                    <a:pt x="0" y="53444"/>
                    <a:pt x="0" y="31172"/>
                  </a:cubicBezTo>
                  <a:lnTo>
                    <a:pt x="0" y="0"/>
                  </a:lnTo>
                  <a:lnTo>
                    <a:pt x="1683459" y="0"/>
                  </a:lnTo>
                  <a:lnTo>
                    <a:pt x="1683459" y="31172"/>
                  </a:lnTo>
                  <a:cubicBezTo>
                    <a:pt x="1683459" y="53444"/>
                    <a:pt x="1665392" y="71511"/>
                    <a:pt x="1643120" y="71511"/>
                  </a:cubicBezTo>
                  <a:close/>
                </a:path>
              </a:pathLst>
            </a:custGeom>
            <a:solidFill>
              <a:schemeClr val="bg1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A566EF6C-9C4C-48DE-2C87-3F455245F72B}"/>
                </a:ext>
              </a:extLst>
            </p:cNvPr>
            <p:cNvSpPr/>
            <p:nvPr/>
          </p:nvSpPr>
          <p:spPr>
            <a:xfrm>
              <a:off x="6939319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7" name="Freeform: Shape 17">
              <a:extLst>
                <a:ext uri="{FF2B5EF4-FFF2-40B4-BE49-F238E27FC236}">
                  <a16:creationId xmlns:a16="http://schemas.microsoft.com/office/drawing/2014/main" id="{E3EB25D0-2BF7-2B77-87E3-9AB5EA7910EA}"/>
                </a:ext>
              </a:extLst>
            </p:cNvPr>
            <p:cNvSpPr/>
            <p:nvPr/>
          </p:nvSpPr>
          <p:spPr>
            <a:xfrm>
              <a:off x="8848236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</p:grp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0D2C5883-33D8-5127-5DB3-D353A884BD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90005" y="4087482"/>
            <a:ext cx="9477698" cy="6161282"/>
          </a:xfrm>
          <a:prstGeom prst="round2SameRect">
            <a:avLst>
              <a:gd name="adj1" fmla="val 4344"/>
              <a:gd name="adj2" fmla="val 0"/>
            </a:avLst>
          </a:prstGeom>
          <a:solidFill>
            <a:schemeClr val="bg1"/>
          </a:solidFill>
        </p:spPr>
        <p:txBody>
          <a:bodyPr bIns="576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623CFD-093B-E0CB-1343-4F74D9CE229B}"/>
              </a:ext>
            </a:extLst>
          </p:cNvPr>
          <p:cNvSpPr/>
          <p:nvPr userDrawn="1"/>
        </p:nvSpPr>
        <p:spPr>
          <a:xfrm>
            <a:off x="0" y="3257550"/>
            <a:ext cx="6433299" cy="8297863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GB" sz="1600" b="0" i="0" dirty="0">
              <a:solidFill>
                <a:schemeClr val="bg1"/>
              </a:solidFill>
              <a:latin typeface="Rubik" pitchFamily="2" charset="-79"/>
            </a:endParaRP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B76918F5-9385-DE67-C2B4-E2C35235E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7" y="7956770"/>
            <a:ext cx="5004662" cy="2073275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354" indent="0" algn="ctr">
              <a:buNone/>
              <a:defRPr>
                <a:solidFill>
                  <a:schemeClr val="bg1"/>
                </a:solidFill>
              </a:defRPr>
            </a:lvl2pPr>
            <a:lvl3pPr marL="1828709" indent="0" algn="ctr">
              <a:buNone/>
              <a:defRPr>
                <a:solidFill>
                  <a:schemeClr val="bg1"/>
                </a:solidFill>
              </a:defRPr>
            </a:lvl3pPr>
            <a:lvl4pPr marL="2743063" indent="0" algn="ctr">
              <a:buNone/>
              <a:defRPr>
                <a:solidFill>
                  <a:schemeClr val="bg1"/>
                </a:solidFill>
              </a:defRPr>
            </a:lvl4pPr>
            <a:lvl5pPr marL="3657417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text</a:t>
            </a:r>
            <a:endParaRPr lang="en-GB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BDFDF52-92AB-9057-6168-397A9CC232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1096963"/>
            <a:ext cx="22969536" cy="143986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Enter title</a:t>
            </a:r>
            <a:endParaRPr lang="en-GB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76943-8454-B095-A5FB-0A68A0A4855F}"/>
              </a:ext>
            </a:extLst>
          </p:cNvPr>
          <p:cNvCxnSpPr>
            <a:cxnSpLocks/>
          </p:cNvCxnSpPr>
          <p:nvPr userDrawn="1"/>
        </p:nvCxnSpPr>
        <p:spPr>
          <a:xfrm flipH="1">
            <a:off x="706438" y="10577951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FFBD640-5244-5874-78C3-25FF85BE44B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71100" y="4350188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A07FC-3BEB-EA54-9988-986E20526F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462F17D-D797-19D5-5D5F-7BDCA87D0A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6439" y="4350188"/>
            <a:ext cx="5004662" cy="30555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b="1" i="0">
                <a:latin typeface="Bitter SemiBold" pitchFamily="2" charset="77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/>
              <a:t>Enter subtitle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239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vector dark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8DB658-170F-E749-BC6B-64188C0A9F63}"/>
              </a:ext>
            </a:extLst>
          </p:cNvPr>
          <p:cNvSpPr/>
          <p:nvPr userDrawn="1"/>
        </p:nvSpPr>
        <p:spPr>
          <a:xfrm>
            <a:off x="6430963" y="3252030"/>
            <a:ext cx="17951451" cy="83033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841E4D-A42F-242D-2C7D-B64350AB82DE}"/>
              </a:ext>
            </a:extLst>
          </p:cNvPr>
          <p:cNvGrpSpPr/>
          <p:nvPr userDrawn="1"/>
        </p:nvGrpSpPr>
        <p:grpSpPr>
          <a:xfrm>
            <a:off x="9128264" y="4022157"/>
            <a:ext cx="11814642" cy="6722361"/>
            <a:chOff x="4041838" y="1447028"/>
            <a:chExt cx="7768282" cy="4465594"/>
          </a:xfrm>
        </p:grpSpPr>
        <p:sp>
          <p:nvSpPr>
            <p:cNvPr id="5" name="Freeform: Shape 10">
              <a:extLst>
                <a:ext uri="{FF2B5EF4-FFF2-40B4-BE49-F238E27FC236}">
                  <a16:creationId xmlns:a16="http://schemas.microsoft.com/office/drawing/2014/main" id="{804639EA-B6FF-3E1D-A63B-403E002D8611}"/>
                </a:ext>
              </a:extLst>
            </p:cNvPr>
            <p:cNvSpPr/>
            <p:nvPr/>
          </p:nvSpPr>
          <p:spPr>
            <a:xfrm>
              <a:off x="4754836" y="1447028"/>
              <a:ext cx="6341328" cy="4360427"/>
            </a:xfrm>
            <a:custGeom>
              <a:avLst/>
              <a:gdLst>
                <a:gd name="connsiteX0" fmla="*/ 7066271 w 7220884"/>
                <a:gd name="connsiteY0" fmla="*/ 4965229 h 4965228"/>
                <a:gd name="connsiteX1" fmla="*/ 137437 w 7220884"/>
                <a:gd name="connsiteY1" fmla="*/ 4965229 h 4965228"/>
                <a:gd name="connsiteX2" fmla="*/ 0 w 7220884"/>
                <a:gd name="connsiteY2" fmla="*/ 4827792 h 4965228"/>
                <a:gd name="connsiteX3" fmla="*/ 0 w 7220884"/>
                <a:gd name="connsiteY3" fmla="*/ 268109 h 4965228"/>
                <a:gd name="connsiteX4" fmla="*/ 268132 w 7220884"/>
                <a:gd name="connsiteY4" fmla="*/ 0 h 4965228"/>
                <a:gd name="connsiteX5" fmla="*/ 6959050 w 7220884"/>
                <a:gd name="connsiteY5" fmla="*/ 0 h 4965228"/>
                <a:gd name="connsiteX6" fmla="*/ 7220884 w 7220884"/>
                <a:gd name="connsiteY6" fmla="*/ 261835 h 4965228"/>
                <a:gd name="connsiteX7" fmla="*/ 7220884 w 7220884"/>
                <a:gd name="connsiteY7" fmla="*/ 4810615 h 4965228"/>
                <a:gd name="connsiteX8" fmla="*/ 7066271 w 7220884"/>
                <a:gd name="connsiteY8" fmla="*/ 4965229 h 496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0884" h="4965228">
                  <a:moveTo>
                    <a:pt x="7066271" y="4965229"/>
                  </a:moveTo>
                  <a:lnTo>
                    <a:pt x="137437" y="4965229"/>
                  </a:lnTo>
                  <a:cubicBezTo>
                    <a:pt x="61543" y="4965229"/>
                    <a:pt x="0" y="4903708"/>
                    <a:pt x="0" y="4827792"/>
                  </a:cubicBezTo>
                  <a:lnTo>
                    <a:pt x="0" y="268109"/>
                  </a:lnTo>
                  <a:cubicBezTo>
                    <a:pt x="0" y="120037"/>
                    <a:pt x="120060" y="0"/>
                    <a:pt x="268132" y="0"/>
                  </a:cubicBezTo>
                  <a:lnTo>
                    <a:pt x="6959050" y="0"/>
                  </a:lnTo>
                  <a:cubicBezTo>
                    <a:pt x="7103651" y="0"/>
                    <a:pt x="7220884" y="117234"/>
                    <a:pt x="7220884" y="261835"/>
                  </a:cubicBezTo>
                  <a:lnTo>
                    <a:pt x="7220884" y="4810615"/>
                  </a:lnTo>
                  <a:cubicBezTo>
                    <a:pt x="7220862" y="4895987"/>
                    <a:pt x="7151643" y="4965229"/>
                    <a:pt x="7066271" y="496522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B3D7ACFB-4B96-D24A-5714-957F9ADACECD}"/>
                </a:ext>
              </a:extLst>
            </p:cNvPr>
            <p:cNvSpPr/>
            <p:nvPr/>
          </p:nvSpPr>
          <p:spPr>
            <a:xfrm>
              <a:off x="4774415" y="1468795"/>
              <a:ext cx="6294296" cy="4338660"/>
            </a:xfrm>
            <a:custGeom>
              <a:avLst/>
              <a:gdLst>
                <a:gd name="connsiteX0" fmla="*/ 7013650 w 7167328"/>
                <a:gd name="connsiteY0" fmla="*/ 4940442 h 4940442"/>
                <a:gd name="connsiteX1" fmla="*/ 136569 w 7167328"/>
                <a:gd name="connsiteY1" fmla="*/ 4940442 h 4940442"/>
                <a:gd name="connsiteX2" fmla="*/ 0 w 7167328"/>
                <a:gd name="connsiteY2" fmla="*/ 4803873 h 4940442"/>
                <a:gd name="connsiteX3" fmla="*/ 0 w 7167328"/>
                <a:gd name="connsiteY3" fmla="*/ 231464 h 4940442"/>
                <a:gd name="connsiteX4" fmla="*/ 231464 w 7167328"/>
                <a:gd name="connsiteY4" fmla="*/ 0 h 4940442"/>
                <a:gd name="connsiteX5" fmla="*/ 6935865 w 7167328"/>
                <a:gd name="connsiteY5" fmla="*/ 0 h 4940442"/>
                <a:gd name="connsiteX6" fmla="*/ 7167329 w 7167328"/>
                <a:gd name="connsiteY6" fmla="*/ 231464 h 4940442"/>
                <a:gd name="connsiteX7" fmla="*/ 7167329 w 7167328"/>
                <a:gd name="connsiteY7" fmla="*/ 4786786 h 4940442"/>
                <a:gd name="connsiteX8" fmla="*/ 7013650 w 7167328"/>
                <a:gd name="connsiteY8" fmla="*/ 4940442 h 4940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7328" h="4940442">
                  <a:moveTo>
                    <a:pt x="7013650" y="4940442"/>
                  </a:moveTo>
                  <a:lnTo>
                    <a:pt x="136569" y="4940442"/>
                  </a:lnTo>
                  <a:cubicBezTo>
                    <a:pt x="61142" y="4940442"/>
                    <a:pt x="0" y="4879300"/>
                    <a:pt x="0" y="4803873"/>
                  </a:cubicBezTo>
                  <a:lnTo>
                    <a:pt x="0" y="231464"/>
                  </a:lnTo>
                  <a:cubicBezTo>
                    <a:pt x="0" y="103639"/>
                    <a:pt x="103617" y="0"/>
                    <a:pt x="231464" y="0"/>
                  </a:cubicBezTo>
                  <a:lnTo>
                    <a:pt x="6935865" y="0"/>
                  </a:lnTo>
                  <a:cubicBezTo>
                    <a:pt x="7063690" y="0"/>
                    <a:pt x="7167329" y="103617"/>
                    <a:pt x="7167329" y="231464"/>
                  </a:cubicBezTo>
                  <a:lnTo>
                    <a:pt x="7167329" y="4786786"/>
                  </a:lnTo>
                  <a:cubicBezTo>
                    <a:pt x="7167307" y="4871646"/>
                    <a:pt x="7098511" y="4940442"/>
                    <a:pt x="7013650" y="494044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B8DB72DC-9235-A1C7-358D-D55552BF6EFC}"/>
                </a:ext>
              </a:extLst>
            </p:cNvPr>
            <p:cNvSpPr/>
            <p:nvPr/>
          </p:nvSpPr>
          <p:spPr>
            <a:xfrm>
              <a:off x="4805697" y="1506037"/>
              <a:ext cx="6231711" cy="4077260"/>
            </a:xfrm>
            <a:custGeom>
              <a:avLst/>
              <a:gdLst>
                <a:gd name="connsiteX0" fmla="*/ 7096063 w 7096062"/>
                <a:gd name="connsiteY0" fmla="*/ 4642786 h 4642785"/>
                <a:gd name="connsiteX1" fmla="*/ 0 w 7096062"/>
                <a:gd name="connsiteY1" fmla="*/ 4642786 h 4642785"/>
                <a:gd name="connsiteX2" fmla="*/ 0 w 7096062"/>
                <a:gd name="connsiteY2" fmla="*/ 190769 h 4642785"/>
                <a:gd name="connsiteX3" fmla="*/ 190769 w 7096062"/>
                <a:gd name="connsiteY3" fmla="*/ 0 h 4642785"/>
                <a:gd name="connsiteX4" fmla="*/ 6905272 w 7096062"/>
                <a:gd name="connsiteY4" fmla="*/ 0 h 4642785"/>
                <a:gd name="connsiteX5" fmla="*/ 7096041 w 7096062"/>
                <a:gd name="connsiteY5" fmla="*/ 190769 h 4642785"/>
                <a:gd name="connsiteX6" fmla="*/ 7096041 w 7096062"/>
                <a:gd name="connsiteY6" fmla="*/ 4642786 h 464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6062" h="4642785">
                  <a:moveTo>
                    <a:pt x="7096063" y="4642786"/>
                  </a:moveTo>
                  <a:lnTo>
                    <a:pt x="0" y="4642786"/>
                  </a:lnTo>
                  <a:lnTo>
                    <a:pt x="0" y="190769"/>
                  </a:lnTo>
                  <a:cubicBezTo>
                    <a:pt x="0" y="85417"/>
                    <a:pt x="85417" y="0"/>
                    <a:pt x="190769" y="0"/>
                  </a:cubicBezTo>
                  <a:lnTo>
                    <a:pt x="6905272" y="0"/>
                  </a:lnTo>
                  <a:cubicBezTo>
                    <a:pt x="7010624" y="0"/>
                    <a:pt x="7096041" y="85417"/>
                    <a:pt x="7096041" y="190769"/>
                  </a:cubicBezTo>
                  <a:lnTo>
                    <a:pt x="7096041" y="4642786"/>
                  </a:lnTo>
                  <a:close/>
                </a:path>
              </a:pathLst>
            </a:custGeom>
            <a:solidFill>
              <a:schemeClr val="accent6"/>
            </a:solidFill>
            <a:ln w="508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19" name="Freeform: Shape 13">
              <a:extLst>
                <a:ext uri="{FF2B5EF4-FFF2-40B4-BE49-F238E27FC236}">
                  <a16:creationId xmlns:a16="http://schemas.microsoft.com/office/drawing/2014/main" id="{EE432E09-74DA-8BEE-6413-ABB050663ADF}"/>
                </a:ext>
              </a:extLst>
            </p:cNvPr>
            <p:cNvSpPr/>
            <p:nvPr/>
          </p:nvSpPr>
          <p:spPr>
            <a:xfrm>
              <a:off x="4041838" y="5763109"/>
              <a:ext cx="7768263" cy="45448"/>
            </a:xfrm>
            <a:custGeom>
              <a:avLst/>
              <a:gdLst>
                <a:gd name="connsiteX0" fmla="*/ 0 w 8845737"/>
                <a:gd name="connsiteY0" fmla="*/ 0 h 51752"/>
                <a:gd name="connsiteX1" fmla="*/ 8845737 w 8845737"/>
                <a:gd name="connsiteY1" fmla="*/ 0 h 51752"/>
                <a:gd name="connsiteX2" fmla="*/ 8845737 w 8845737"/>
                <a:gd name="connsiteY2" fmla="*/ 51753 h 51752"/>
                <a:gd name="connsiteX3" fmla="*/ 0 w 8845737"/>
                <a:gd name="connsiteY3" fmla="*/ 51753 h 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45737" h="51752">
                  <a:moveTo>
                    <a:pt x="0" y="0"/>
                  </a:moveTo>
                  <a:lnTo>
                    <a:pt x="8845737" y="0"/>
                  </a:lnTo>
                  <a:lnTo>
                    <a:pt x="8845737" y="51753"/>
                  </a:lnTo>
                  <a:lnTo>
                    <a:pt x="0" y="517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3" name="Freeform: Shape 14">
              <a:extLst>
                <a:ext uri="{FF2B5EF4-FFF2-40B4-BE49-F238E27FC236}">
                  <a16:creationId xmlns:a16="http://schemas.microsoft.com/office/drawing/2014/main" id="{E1D119C1-6317-17D8-E819-208E09462522}"/>
                </a:ext>
              </a:extLst>
            </p:cNvPr>
            <p:cNvSpPr/>
            <p:nvPr/>
          </p:nvSpPr>
          <p:spPr>
            <a:xfrm>
              <a:off x="4041838" y="5798915"/>
              <a:ext cx="7768282" cy="113707"/>
            </a:xfrm>
            <a:custGeom>
              <a:avLst/>
              <a:gdLst>
                <a:gd name="connsiteX0" fmla="*/ 0 w 8845759"/>
                <a:gd name="connsiteY0" fmla="*/ 0 h 129478"/>
                <a:gd name="connsiteX1" fmla="*/ 1325506 w 8845759"/>
                <a:gd name="connsiteY1" fmla="*/ 126156 h 129478"/>
                <a:gd name="connsiteX2" fmla="*/ 7494378 w 8845759"/>
                <a:gd name="connsiteY2" fmla="*/ 129026 h 129478"/>
                <a:gd name="connsiteX3" fmla="*/ 8845760 w 8845759"/>
                <a:gd name="connsiteY3" fmla="*/ 0 h 129478"/>
                <a:gd name="connsiteX4" fmla="*/ 0 w 8845759"/>
                <a:gd name="connsiteY4" fmla="*/ 0 h 12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5759" h="129478">
                  <a:moveTo>
                    <a:pt x="0" y="0"/>
                  </a:moveTo>
                  <a:cubicBezTo>
                    <a:pt x="0" y="0"/>
                    <a:pt x="211328" y="124710"/>
                    <a:pt x="1325506" y="126156"/>
                  </a:cubicBezTo>
                  <a:lnTo>
                    <a:pt x="7494378" y="129026"/>
                  </a:lnTo>
                  <a:cubicBezTo>
                    <a:pt x="7494378" y="129026"/>
                    <a:pt x="8509344" y="144112"/>
                    <a:pt x="88457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2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8357D16E-60D8-9AA4-80A2-511429091C47}"/>
                </a:ext>
              </a:extLst>
            </p:cNvPr>
            <p:cNvSpPr/>
            <p:nvPr/>
          </p:nvSpPr>
          <p:spPr>
            <a:xfrm>
              <a:off x="7188038" y="5763128"/>
              <a:ext cx="1478402" cy="62800"/>
            </a:xfrm>
            <a:custGeom>
              <a:avLst/>
              <a:gdLst>
                <a:gd name="connsiteX0" fmla="*/ 1643120 w 1683459"/>
                <a:gd name="connsiteY0" fmla="*/ 71511 h 71510"/>
                <a:gd name="connsiteX1" fmla="*/ 40339 w 1683459"/>
                <a:gd name="connsiteY1" fmla="*/ 71511 h 71510"/>
                <a:gd name="connsiteX2" fmla="*/ 0 w 1683459"/>
                <a:gd name="connsiteY2" fmla="*/ 31172 h 71510"/>
                <a:gd name="connsiteX3" fmla="*/ 0 w 1683459"/>
                <a:gd name="connsiteY3" fmla="*/ 0 h 71510"/>
                <a:gd name="connsiteX4" fmla="*/ 1683459 w 1683459"/>
                <a:gd name="connsiteY4" fmla="*/ 0 h 71510"/>
                <a:gd name="connsiteX5" fmla="*/ 1683459 w 1683459"/>
                <a:gd name="connsiteY5" fmla="*/ 31172 h 71510"/>
                <a:gd name="connsiteX6" fmla="*/ 1643120 w 1683459"/>
                <a:gd name="connsiteY6" fmla="*/ 71511 h 7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3459" h="71510">
                  <a:moveTo>
                    <a:pt x="1643120" y="71511"/>
                  </a:moveTo>
                  <a:lnTo>
                    <a:pt x="40339" y="71511"/>
                  </a:lnTo>
                  <a:cubicBezTo>
                    <a:pt x="18067" y="71511"/>
                    <a:pt x="0" y="53444"/>
                    <a:pt x="0" y="31172"/>
                  </a:cubicBezTo>
                  <a:lnTo>
                    <a:pt x="0" y="0"/>
                  </a:lnTo>
                  <a:lnTo>
                    <a:pt x="1683459" y="0"/>
                  </a:lnTo>
                  <a:lnTo>
                    <a:pt x="1683459" y="31172"/>
                  </a:lnTo>
                  <a:cubicBezTo>
                    <a:pt x="1683459" y="53444"/>
                    <a:pt x="1665392" y="71511"/>
                    <a:pt x="1643120" y="71511"/>
                  </a:cubicBezTo>
                  <a:close/>
                </a:path>
              </a:pathLst>
            </a:custGeom>
            <a:solidFill>
              <a:schemeClr val="bg1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A566EF6C-9C4C-48DE-2C87-3F455245F72B}"/>
                </a:ext>
              </a:extLst>
            </p:cNvPr>
            <p:cNvSpPr/>
            <p:nvPr/>
          </p:nvSpPr>
          <p:spPr>
            <a:xfrm>
              <a:off x="6939319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7" name="Freeform: Shape 17">
              <a:extLst>
                <a:ext uri="{FF2B5EF4-FFF2-40B4-BE49-F238E27FC236}">
                  <a16:creationId xmlns:a16="http://schemas.microsoft.com/office/drawing/2014/main" id="{E3EB25D0-2BF7-2B77-87E3-9AB5EA7910EA}"/>
                </a:ext>
              </a:extLst>
            </p:cNvPr>
            <p:cNvSpPr/>
            <p:nvPr/>
          </p:nvSpPr>
          <p:spPr>
            <a:xfrm>
              <a:off x="8848236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</p:grp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0D2C5883-33D8-5127-5DB3-D353A884BD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90005" y="4087482"/>
            <a:ext cx="9477698" cy="6161282"/>
          </a:xfrm>
          <a:prstGeom prst="round2SameRect">
            <a:avLst>
              <a:gd name="adj1" fmla="val 4344"/>
              <a:gd name="adj2" fmla="val 0"/>
            </a:avLst>
          </a:prstGeom>
          <a:solidFill>
            <a:schemeClr val="bg1"/>
          </a:solidFill>
        </p:spPr>
        <p:txBody>
          <a:bodyPr bIns="576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623CFD-093B-E0CB-1343-4F74D9CE229B}"/>
              </a:ext>
            </a:extLst>
          </p:cNvPr>
          <p:cNvSpPr/>
          <p:nvPr userDrawn="1"/>
        </p:nvSpPr>
        <p:spPr>
          <a:xfrm>
            <a:off x="0" y="3257550"/>
            <a:ext cx="6433299" cy="82978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GB" sz="1600" b="0" i="0" dirty="0">
              <a:solidFill>
                <a:schemeClr val="bg1"/>
              </a:solidFill>
              <a:latin typeface="Rubik" pitchFamily="2" charset="-79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BDFDF52-92AB-9057-6168-397A9CC232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1096963"/>
            <a:ext cx="22969536" cy="1439862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/>
              <a:t>Enter title</a:t>
            </a:r>
            <a:endParaRPr lang="en-GB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76943-8454-B095-A5FB-0A68A0A4855F}"/>
              </a:ext>
            </a:extLst>
          </p:cNvPr>
          <p:cNvCxnSpPr>
            <a:cxnSpLocks/>
          </p:cNvCxnSpPr>
          <p:nvPr userDrawn="1"/>
        </p:nvCxnSpPr>
        <p:spPr>
          <a:xfrm flipH="1">
            <a:off x="706438" y="10577951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FFBD640-5244-5874-78C3-25FF85BE44B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71100" y="4350188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93B75-C43A-B3CE-9F1E-E7049E15FA8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6" y="12278450"/>
            <a:ext cx="17245013" cy="72000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688096A6-E5FE-7F7D-C5B5-8A580ABBC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7" y="7956770"/>
            <a:ext cx="5004662" cy="2073275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914354" indent="0" algn="ctr">
              <a:buNone/>
              <a:defRPr>
                <a:solidFill>
                  <a:schemeClr val="bg1"/>
                </a:solidFill>
              </a:defRPr>
            </a:lvl2pPr>
            <a:lvl3pPr marL="1828709" indent="0" algn="ctr">
              <a:buNone/>
              <a:defRPr>
                <a:solidFill>
                  <a:schemeClr val="bg1"/>
                </a:solidFill>
              </a:defRPr>
            </a:lvl3pPr>
            <a:lvl4pPr marL="2743063" indent="0" algn="ctr">
              <a:buNone/>
              <a:defRPr>
                <a:solidFill>
                  <a:schemeClr val="bg1"/>
                </a:solidFill>
              </a:defRPr>
            </a:lvl4pPr>
            <a:lvl5pPr marL="3657417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text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1E52F8-20F8-3EB8-AE78-9642B6050B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6439" y="4350188"/>
            <a:ext cx="5004662" cy="30555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b="1" i="0">
                <a:solidFill>
                  <a:schemeClr val="bg1"/>
                </a:solidFill>
                <a:latin typeface="Bitter SemiBold" pitchFamily="2" charset="77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/>
              <a:t>Enter subtitle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043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cree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5A92E3CB-D315-7740-2EE0-ABDF5E192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r="1008" b="3053"/>
          <a:stretch/>
        </p:blipFill>
        <p:spPr>
          <a:xfrm>
            <a:off x="6430965" y="-19809"/>
            <a:ext cx="17964000" cy="11583316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814711-32AF-D9AC-E31F-00155636B24B}"/>
              </a:ext>
            </a:extLst>
          </p:cNvPr>
          <p:cNvSpPr>
            <a:spLocks/>
          </p:cNvSpPr>
          <p:nvPr userDrawn="1"/>
        </p:nvSpPr>
        <p:spPr>
          <a:xfrm>
            <a:off x="-17999" y="-19809"/>
            <a:ext cx="6448962" cy="11575222"/>
          </a:xfrm>
          <a:prstGeom prst="rect">
            <a:avLst/>
          </a:prstGeom>
          <a:solidFill>
            <a:schemeClr val="bg1">
              <a:lumMod val="95000"/>
              <a:alpha val="86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bik" pitchFamily="2" charset="-79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A313EA-0FA9-55BF-7E83-B4A4DC0D3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3257549"/>
            <a:ext cx="5148167" cy="2060820"/>
          </a:xfrm>
        </p:spPr>
        <p:txBody>
          <a:bodyPr vert="horz" lIns="0" tIns="45720" rIns="91440" bIns="45720" rtlCol="0" anchor="ctr">
            <a:normAutofit/>
          </a:bodyPr>
          <a:lstStyle>
            <a:lvl1pPr>
              <a:defRPr lang="en-GB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GB"/>
              <a:t>Enter title</a:t>
            </a:r>
            <a:endParaRPr lang="en-GB" dirty="0"/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372F800C-C7AC-A704-2650-8F725E775EF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42760" y="1079406"/>
            <a:ext cx="11405937" cy="7143319"/>
          </a:xfrm>
          <a:solidFill>
            <a:schemeClr val="accent1"/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indent="0" algn="ctr">
              <a:buNone/>
              <a:defRPr lang="en-GB" sz="3600" dirty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6E36F28-7BE0-1F05-B910-0A302D9EA4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5706186"/>
            <a:ext cx="5148185" cy="3094750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354" indent="0" algn="ctr">
              <a:buNone/>
              <a:defRPr>
                <a:solidFill>
                  <a:schemeClr val="bg1"/>
                </a:solidFill>
              </a:defRPr>
            </a:lvl2pPr>
            <a:lvl3pPr marL="1828709" indent="0" algn="ctr">
              <a:buNone/>
              <a:defRPr>
                <a:solidFill>
                  <a:schemeClr val="bg1"/>
                </a:solidFill>
              </a:defRPr>
            </a:lvl3pPr>
            <a:lvl4pPr marL="2743063" indent="0" algn="ctr">
              <a:buNone/>
              <a:defRPr>
                <a:solidFill>
                  <a:schemeClr val="bg1"/>
                </a:solidFill>
              </a:defRPr>
            </a:lvl4pPr>
            <a:lvl5pPr marL="3657417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text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DA7E5C-95ED-7AF8-562C-9308F38DEFB5}"/>
              </a:ext>
            </a:extLst>
          </p:cNvPr>
          <p:cNvCxnSpPr>
            <a:cxnSpLocks/>
          </p:cNvCxnSpPr>
          <p:nvPr userDrawn="1"/>
        </p:nvCxnSpPr>
        <p:spPr>
          <a:xfrm flipH="1">
            <a:off x="706438" y="9463756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63B9EE-98E2-2FFC-1E03-966B802FDBE3}"/>
              </a:ext>
            </a:extLst>
          </p:cNvPr>
          <p:cNvCxnSpPr>
            <a:cxnSpLocks/>
          </p:cNvCxnSpPr>
          <p:nvPr userDrawn="1"/>
        </p:nvCxnSpPr>
        <p:spPr>
          <a:xfrm flipH="1">
            <a:off x="4414605" y="2545824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32F18697-F94C-0ECA-B2CA-0F1C1A02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93599"/>
            <a:ext cx="17245012" cy="720726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742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cree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5A92E3CB-D315-7740-2EE0-ABDF5E192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r="1008" b="3053"/>
          <a:stretch/>
        </p:blipFill>
        <p:spPr>
          <a:xfrm>
            <a:off x="6430965" y="-19809"/>
            <a:ext cx="17964000" cy="11583316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814711-32AF-D9AC-E31F-00155636B24B}"/>
              </a:ext>
            </a:extLst>
          </p:cNvPr>
          <p:cNvSpPr>
            <a:spLocks/>
          </p:cNvSpPr>
          <p:nvPr userDrawn="1"/>
        </p:nvSpPr>
        <p:spPr>
          <a:xfrm>
            <a:off x="-17999" y="-19809"/>
            <a:ext cx="6448962" cy="11575222"/>
          </a:xfrm>
          <a:prstGeom prst="rect">
            <a:avLst/>
          </a:prstGeom>
          <a:solidFill>
            <a:schemeClr val="tx1">
              <a:lumMod val="85000"/>
              <a:lumOff val="15000"/>
              <a:alpha val="86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bik" pitchFamily="2" charset="-79"/>
              <a:ea typeface="+mn-ea"/>
              <a:cs typeface="+mn-cs"/>
            </a:endParaRPr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372F800C-C7AC-A704-2650-8F725E775EF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42760" y="1079406"/>
            <a:ext cx="11405937" cy="7143319"/>
          </a:xfrm>
          <a:solidFill>
            <a:schemeClr val="accent1"/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indent="0" algn="ctr">
              <a:buNone/>
              <a:defRPr lang="en-GB" sz="3600" dirty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on the icon to add an image in this place-holder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DA7E5C-95ED-7AF8-562C-9308F38DEFB5}"/>
              </a:ext>
            </a:extLst>
          </p:cNvPr>
          <p:cNvCxnSpPr>
            <a:cxnSpLocks/>
          </p:cNvCxnSpPr>
          <p:nvPr userDrawn="1"/>
        </p:nvCxnSpPr>
        <p:spPr>
          <a:xfrm flipH="1">
            <a:off x="706438" y="9463756"/>
            <a:ext cx="1440000" cy="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63B9EE-98E2-2FFC-1E03-966B802FDBE3}"/>
              </a:ext>
            </a:extLst>
          </p:cNvPr>
          <p:cNvCxnSpPr>
            <a:cxnSpLocks/>
          </p:cNvCxnSpPr>
          <p:nvPr userDrawn="1"/>
        </p:nvCxnSpPr>
        <p:spPr>
          <a:xfrm flipH="1">
            <a:off x="4414605" y="2545824"/>
            <a:ext cx="1440000" cy="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32F18697-F94C-0ECA-B2CA-0F1C1A02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93599"/>
            <a:ext cx="17245012" cy="720726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38FAD6-04C2-8AB6-296B-7297810A6B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3257549"/>
            <a:ext cx="5148167" cy="2060820"/>
          </a:xfrm>
        </p:spPr>
        <p:txBody>
          <a:bodyPr vert="horz" lIns="0" tIns="45720" rIns="91440" bIns="45720" rtlCol="0" anchor="ctr">
            <a:normAutofit/>
          </a:bodyPr>
          <a:lstStyle>
            <a:lvl1pPr algn="ctr">
              <a:defRPr lang="en-GB" sz="3200" b="1" i="0">
                <a:solidFill>
                  <a:schemeClr val="bg1"/>
                </a:solidFill>
                <a:latin typeface="Bitter SemiBold" pitchFamily="2" charset="77"/>
              </a:defRPr>
            </a:lvl1pPr>
          </a:lstStyle>
          <a:p>
            <a:pPr marL="0" lvl="0" algn="ctr"/>
            <a:r>
              <a:rPr lang="en-GB"/>
              <a:t>Enter title</a:t>
            </a:r>
            <a:endParaRPr lang="en-GB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A9344FD3-B60D-E438-37A1-C433270B2B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5706186"/>
            <a:ext cx="5148185" cy="3094750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914354" indent="0" algn="ctr">
              <a:buNone/>
              <a:defRPr>
                <a:solidFill>
                  <a:schemeClr val="bg1"/>
                </a:solidFill>
              </a:defRPr>
            </a:lvl2pPr>
            <a:lvl3pPr marL="1828709" indent="0" algn="ctr">
              <a:buNone/>
              <a:defRPr>
                <a:solidFill>
                  <a:schemeClr val="bg1"/>
                </a:solidFill>
              </a:defRPr>
            </a:lvl3pPr>
            <a:lvl4pPr marL="2743063" indent="0" algn="ctr">
              <a:buNone/>
              <a:defRPr>
                <a:solidFill>
                  <a:schemeClr val="bg1"/>
                </a:solidFill>
              </a:defRPr>
            </a:lvl4pPr>
            <a:lvl5pPr marL="3657417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text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9031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image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A87F768D-A4C7-9337-A620-080067B43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 i="0" spc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537C118D-4821-1EC8-1654-0AC4E00ECAF2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719137" y="12276141"/>
            <a:ext cx="20113625" cy="722309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A16CB6B-48E1-C003-EA16-BF4457D85E1B}"/>
              </a:ext>
            </a:extLst>
          </p:cNvPr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1026839" y="3850214"/>
            <a:ext cx="5042812" cy="504000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36" name="Picture Placeholder 30">
            <a:extLst>
              <a:ext uri="{FF2B5EF4-FFF2-40B4-BE49-F238E27FC236}">
                <a16:creationId xmlns:a16="http://schemas.microsoft.com/office/drawing/2014/main" id="{1FC7D70F-B527-1B63-0644-DC9CA6CA9475}"/>
              </a:ext>
            </a:extLst>
          </p:cNvPr>
          <p:cNvSpPr>
            <a:spLocks noGrp="1" noChangeAspect="1"/>
          </p:cNvSpPr>
          <p:nvPr>
            <p:ph type="pic" sz="quarter" idx="55" hasCustomPrompt="1"/>
          </p:nvPr>
        </p:nvSpPr>
        <p:spPr>
          <a:xfrm>
            <a:off x="6784172" y="3850214"/>
            <a:ext cx="5042812" cy="504000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42" name="Picture Placeholder 30">
            <a:extLst>
              <a:ext uri="{FF2B5EF4-FFF2-40B4-BE49-F238E27FC236}">
                <a16:creationId xmlns:a16="http://schemas.microsoft.com/office/drawing/2014/main" id="{C8FB4C9A-B1E3-C44F-2E08-4EE3907473EC}"/>
              </a:ext>
            </a:extLst>
          </p:cNvPr>
          <p:cNvSpPr>
            <a:spLocks noGrp="1" noChangeAspect="1"/>
          </p:cNvSpPr>
          <p:nvPr>
            <p:ph type="pic" sz="quarter" idx="58" hasCustomPrompt="1"/>
          </p:nvPr>
        </p:nvSpPr>
        <p:spPr>
          <a:xfrm>
            <a:off x="12554025" y="3850214"/>
            <a:ext cx="5042812" cy="504000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45" name="Picture Placeholder 30">
            <a:extLst>
              <a:ext uri="{FF2B5EF4-FFF2-40B4-BE49-F238E27FC236}">
                <a16:creationId xmlns:a16="http://schemas.microsoft.com/office/drawing/2014/main" id="{1E0C90C0-C688-D17A-77D6-D6D2CF088E65}"/>
              </a:ext>
            </a:extLst>
          </p:cNvPr>
          <p:cNvSpPr>
            <a:spLocks noGrp="1" noChangeAspect="1"/>
          </p:cNvSpPr>
          <p:nvPr>
            <p:ph type="pic" sz="quarter" idx="61" hasCustomPrompt="1"/>
          </p:nvPr>
        </p:nvSpPr>
        <p:spPr>
          <a:xfrm>
            <a:off x="18328292" y="3850214"/>
            <a:ext cx="5042812" cy="504000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2EF660-226F-4C57-4135-13B126FEDB3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28244" y="10165209"/>
            <a:ext cx="5042812" cy="630238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CC0989F-E27F-C814-7AE2-C130186F666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028244" y="9495741"/>
            <a:ext cx="5042812" cy="630238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87973AF-CF57-495A-3CB9-E2B493CC249B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789282" y="10161460"/>
            <a:ext cx="5042812" cy="630238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AF1F7EF-71A7-B011-F30A-D8D2C4602426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789282" y="9491992"/>
            <a:ext cx="5042812" cy="630238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5254DEB-F3E4-33ED-19C9-1DBF4F3EBADB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2550319" y="10161460"/>
            <a:ext cx="5042812" cy="630238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8270D6C-D8AE-5CB6-4EB1-080F960A4196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2550319" y="9491992"/>
            <a:ext cx="5042812" cy="630238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E884A73-3A3D-4D91-EF38-6F4E5FD4E081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8328292" y="10161460"/>
            <a:ext cx="5042812" cy="630238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8194232-2185-5F55-298D-047984424242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8328292" y="9491992"/>
            <a:ext cx="5042812" cy="630238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5958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rofile - images 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A87F768D-A4C7-9337-A620-080067B43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spc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537C118D-4821-1EC8-1654-0AC4E00ECAF2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719137" y="12276141"/>
            <a:ext cx="20113625" cy="722309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25" name="Picture Placeholder 30">
            <a:extLst>
              <a:ext uri="{FF2B5EF4-FFF2-40B4-BE49-F238E27FC236}">
                <a16:creationId xmlns:a16="http://schemas.microsoft.com/office/drawing/2014/main" id="{0AC45CEC-C61B-4959-D463-EE48C943A6DC}"/>
              </a:ext>
            </a:extLst>
          </p:cNvPr>
          <p:cNvSpPr>
            <a:spLocks noGrp="1" noChangeAspect="1"/>
          </p:cNvSpPr>
          <p:nvPr>
            <p:ph type="pic" sz="quarter" idx="81" hasCustomPrompt="1"/>
          </p:nvPr>
        </p:nvSpPr>
        <p:spPr>
          <a:xfrm>
            <a:off x="20832763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876C880-A200-3B09-F61C-D3D4C404079B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20832762" y="673272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EF15EB7-6B1C-24E8-8D5A-1E480997D27F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20832762" y="638330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id="{4226BA25-C4EC-B293-A231-C5F08DCCAB9B}"/>
              </a:ext>
            </a:extLst>
          </p:cNvPr>
          <p:cNvSpPr>
            <a:spLocks noGrp="1" noChangeAspect="1"/>
          </p:cNvSpPr>
          <p:nvPr>
            <p:ph type="pic" sz="quarter" idx="84" hasCustomPrompt="1"/>
          </p:nvPr>
        </p:nvSpPr>
        <p:spPr>
          <a:xfrm>
            <a:off x="16810037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23932A7-C4E7-9F14-4DC6-A411EC2931EE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16810037" y="673272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B362BD5-7D77-7487-7B59-DCDBF611952C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16810037" y="638330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35" name="Picture Placeholder 30">
            <a:extLst>
              <a:ext uri="{FF2B5EF4-FFF2-40B4-BE49-F238E27FC236}">
                <a16:creationId xmlns:a16="http://schemas.microsoft.com/office/drawing/2014/main" id="{D94B20DB-BE62-51B9-FF19-E7621C3ECD97}"/>
              </a:ext>
            </a:extLst>
          </p:cNvPr>
          <p:cNvSpPr>
            <a:spLocks noGrp="1" noChangeAspect="1"/>
          </p:cNvSpPr>
          <p:nvPr>
            <p:ph type="pic" sz="quarter" idx="87" hasCustomPrompt="1"/>
          </p:nvPr>
        </p:nvSpPr>
        <p:spPr>
          <a:xfrm>
            <a:off x="12787312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37" name="Picture Placeholder 30">
            <a:extLst>
              <a:ext uri="{FF2B5EF4-FFF2-40B4-BE49-F238E27FC236}">
                <a16:creationId xmlns:a16="http://schemas.microsoft.com/office/drawing/2014/main" id="{CE7C1128-F32C-F51E-3F09-23885521391B}"/>
              </a:ext>
            </a:extLst>
          </p:cNvPr>
          <p:cNvSpPr>
            <a:spLocks noGrp="1" noChangeAspect="1"/>
          </p:cNvSpPr>
          <p:nvPr>
            <p:ph type="pic" sz="quarter" idx="88" hasCustomPrompt="1"/>
          </p:nvPr>
        </p:nvSpPr>
        <p:spPr>
          <a:xfrm>
            <a:off x="8764587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38" name="Picture Placeholder 30">
            <a:extLst>
              <a:ext uri="{FF2B5EF4-FFF2-40B4-BE49-F238E27FC236}">
                <a16:creationId xmlns:a16="http://schemas.microsoft.com/office/drawing/2014/main" id="{1661CF81-EF94-1046-B850-6B7CA54256A0}"/>
              </a:ext>
            </a:extLst>
          </p:cNvPr>
          <p:cNvSpPr>
            <a:spLocks noGrp="1" noChangeAspect="1"/>
          </p:cNvSpPr>
          <p:nvPr>
            <p:ph type="pic" sz="quarter" idx="89" hasCustomPrompt="1"/>
          </p:nvPr>
        </p:nvSpPr>
        <p:spPr>
          <a:xfrm>
            <a:off x="4741862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39" name="Picture Placeholder 30">
            <a:extLst>
              <a:ext uri="{FF2B5EF4-FFF2-40B4-BE49-F238E27FC236}">
                <a16:creationId xmlns:a16="http://schemas.microsoft.com/office/drawing/2014/main" id="{E115D85E-2440-3CA0-2553-83667A63B82D}"/>
              </a:ext>
            </a:extLst>
          </p:cNvPr>
          <p:cNvSpPr>
            <a:spLocks noGrp="1" noChangeAspect="1"/>
          </p:cNvSpPr>
          <p:nvPr>
            <p:ph type="pic" sz="quarter" idx="90" hasCustomPrompt="1"/>
          </p:nvPr>
        </p:nvSpPr>
        <p:spPr>
          <a:xfrm>
            <a:off x="719137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B5D2C820-D96A-A571-8ADB-F3E6C302CBE7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2752387" y="673272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98BE85E6-182F-EE33-CB37-44A7159C2CD5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2752387" y="638330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AC354F6C-C22C-3703-03AD-F73A92F0F0FC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729662" y="6726389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5F785530-8224-D580-AC81-386CDF17C776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8729662" y="6376969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DBDFEF58-0470-A0D3-B822-52BB08A82E0A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706937" y="6726389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052304CB-5CBB-6E1D-1BFE-A0DC1B56463D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4706937" y="6376969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0ED5E80E-C49A-F592-BA6D-40F86F28252D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719138" y="6722135"/>
            <a:ext cx="2795588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9EE266D7-CF3A-3FFF-76D4-157EA2F27179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719138" y="6372715"/>
            <a:ext cx="2795588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50" name="Picture Placeholder 30">
            <a:extLst>
              <a:ext uri="{FF2B5EF4-FFF2-40B4-BE49-F238E27FC236}">
                <a16:creationId xmlns:a16="http://schemas.microsoft.com/office/drawing/2014/main" id="{6CAC7117-9656-7137-6998-0895F7FA00B9}"/>
              </a:ext>
            </a:extLst>
          </p:cNvPr>
          <p:cNvSpPr>
            <a:spLocks noGrp="1" noChangeAspect="1"/>
          </p:cNvSpPr>
          <p:nvPr>
            <p:ph type="pic" sz="quarter" idx="99" hasCustomPrompt="1"/>
          </p:nvPr>
        </p:nvSpPr>
        <p:spPr>
          <a:xfrm>
            <a:off x="20832763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7254301C-DB0A-AE75-2CF1-1E2303312C10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20832762" y="11144276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2AB52FD3-1077-6C03-5216-6A3AEAFE89A0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20832762" y="10703416"/>
            <a:ext cx="2830513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53" name="Picture Placeholder 30">
            <a:extLst>
              <a:ext uri="{FF2B5EF4-FFF2-40B4-BE49-F238E27FC236}">
                <a16:creationId xmlns:a16="http://schemas.microsoft.com/office/drawing/2014/main" id="{02E63AD7-1099-83D3-484F-42FD70204F17}"/>
              </a:ext>
            </a:extLst>
          </p:cNvPr>
          <p:cNvSpPr>
            <a:spLocks noGrp="1" noChangeAspect="1"/>
          </p:cNvSpPr>
          <p:nvPr>
            <p:ph type="pic" sz="quarter" idx="102" hasCustomPrompt="1"/>
          </p:nvPr>
        </p:nvSpPr>
        <p:spPr>
          <a:xfrm>
            <a:off x="16810037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9B0E22EB-06C4-A04C-21B5-7E85F2D164F8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16810037" y="11144276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D5FB5522-B775-61D4-3C35-F496ECBF08BF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16810037" y="10703416"/>
            <a:ext cx="2830513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56" name="Picture Placeholder 30">
            <a:extLst>
              <a:ext uri="{FF2B5EF4-FFF2-40B4-BE49-F238E27FC236}">
                <a16:creationId xmlns:a16="http://schemas.microsoft.com/office/drawing/2014/main" id="{E7FE1B48-CDCC-C15C-65D9-FE8801B48238}"/>
              </a:ext>
            </a:extLst>
          </p:cNvPr>
          <p:cNvSpPr>
            <a:spLocks noGrp="1" noChangeAspect="1"/>
          </p:cNvSpPr>
          <p:nvPr>
            <p:ph type="pic" sz="quarter" idx="105" hasCustomPrompt="1"/>
          </p:nvPr>
        </p:nvSpPr>
        <p:spPr>
          <a:xfrm>
            <a:off x="12787312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57" name="Picture Placeholder 30">
            <a:extLst>
              <a:ext uri="{FF2B5EF4-FFF2-40B4-BE49-F238E27FC236}">
                <a16:creationId xmlns:a16="http://schemas.microsoft.com/office/drawing/2014/main" id="{DF63D30D-8176-FE03-7C70-E1B580B9AF52}"/>
              </a:ext>
            </a:extLst>
          </p:cNvPr>
          <p:cNvSpPr>
            <a:spLocks noGrp="1" noChangeAspect="1"/>
          </p:cNvSpPr>
          <p:nvPr>
            <p:ph type="pic" sz="quarter" idx="106" hasCustomPrompt="1"/>
          </p:nvPr>
        </p:nvSpPr>
        <p:spPr>
          <a:xfrm>
            <a:off x="8764587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58" name="Picture Placeholder 30">
            <a:extLst>
              <a:ext uri="{FF2B5EF4-FFF2-40B4-BE49-F238E27FC236}">
                <a16:creationId xmlns:a16="http://schemas.microsoft.com/office/drawing/2014/main" id="{953573B7-971F-BC8A-0A62-3FC5DFB09485}"/>
              </a:ext>
            </a:extLst>
          </p:cNvPr>
          <p:cNvSpPr>
            <a:spLocks noGrp="1" noChangeAspect="1"/>
          </p:cNvSpPr>
          <p:nvPr>
            <p:ph type="pic" sz="quarter" idx="107" hasCustomPrompt="1"/>
          </p:nvPr>
        </p:nvSpPr>
        <p:spPr>
          <a:xfrm>
            <a:off x="4741862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59" name="Picture Placeholder 30">
            <a:extLst>
              <a:ext uri="{FF2B5EF4-FFF2-40B4-BE49-F238E27FC236}">
                <a16:creationId xmlns:a16="http://schemas.microsoft.com/office/drawing/2014/main" id="{1580929C-9BB6-F4E9-6C71-9D44A5643339}"/>
              </a:ext>
            </a:extLst>
          </p:cNvPr>
          <p:cNvSpPr>
            <a:spLocks noGrp="1" noChangeAspect="1"/>
          </p:cNvSpPr>
          <p:nvPr>
            <p:ph type="pic" sz="quarter" idx="108" hasCustomPrompt="1"/>
          </p:nvPr>
        </p:nvSpPr>
        <p:spPr>
          <a:xfrm>
            <a:off x="719137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picture</a:t>
            </a:r>
            <a:endParaRPr lang="en-GB" dirty="0"/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AEAC3E0D-F3E2-6FA5-C40A-925C9D06360C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12752387" y="11144276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ADE1A2BD-E12A-E6A6-CCB7-4D2A97756EDB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12752387" y="10703416"/>
            <a:ext cx="2830513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64769D57-0050-A0BD-B63E-8B57A01C60B6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8729662" y="11137943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9C93F328-7772-1741-CEA6-D2A2543F4611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8729662" y="10697083"/>
            <a:ext cx="2830513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A2437C62-0187-38C4-8EFF-836FA4D971FE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4706937" y="11137943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2DD3BAD0-C9DD-F084-54FE-14D6451AD10D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4706937" y="10697083"/>
            <a:ext cx="2830513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70C0130E-0D9A-28C7-827F-C16E7DE333BB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719138" y="11133689"/>
            <a:ext cx="2795588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role</a:t>
            </a:r>
            <a:endParaRPr lang="en-GB" dirty="0"/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BDA91172-FC6F-330A-F098-DC191D80B827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719138" y="10692829"/>
            <a:ext cx="2795588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</a:t>
            </a:r>
            <a:r>
              <a:rPr lang="en-GB"/>
              <a:t>add Name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47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and text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24143B-2CC5-166B-4F6A-84AB4E97B1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24382413" cy="13716000"/>
          </a:xfrm>
          <a:solidFill>
            <a:schemeClr val="tx1">
              <a:alpha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background image</a:t>
            </a:r>
          </a:p>
          <a:p>
            <a:r>
              <a:rPr lang="en-GB"/>
              <a:t>e</a:t>
            </a:r>
          </a:p>
          <a:p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E30A8CC-5FA9-218A-6E46-9D3FD249A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0963" y="5327650"/>
            <a:ext cx="114855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bg2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GB"/>
              <a:t>Topic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8A206C-BFA3-3413-F6EF-BAB5E74D8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09066" y="12251418"/>
            <a:ext cx="11484767" cy="747032"/>
          </a:xfrm>
        </p:spPr>
        <p:txBody>
          <a:bodyPr>
            <a:normAutofit/>
          </a:bodyPr>
          <a:lstStyle>
            <a:lvl1pPr marL="0" indent="0" algn="r">
              <a:lnSpc>
                <a:spcPct val="150000"/>
              </a:lnSpc>
              <a:buNone/>
              <a:defRPr sz="2400" b="0" i="0">
                <a:solidFill>
                  <a:schemeClr val="bg2"/>
                </a:solidFill>
                <a:latin typeface="Rubik" pitchFamily="2" charset="-79"/>
                <a:ea typeface="Roboto" panose="02000000000000000000" pitchFamily="2" charset="0"/>
                <a:cs typeface="Rubik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url</a:t>
            </a:r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ABB821F-F69C-FDE2-1612-DFA9F18E95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1121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rgbClr val="F8E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E30A8CC-5FA9-218A-6E46-9D3FD249A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8" y="5327650"/>
            <a:ext cx="86407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3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GB"/>
              <a:t>Thank you!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8A206C-BFA3-3413-F6EF-BAB5E74D8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9789" y="7397750"/>
            <a:ext cx="8640762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3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| email@gbif.org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C5AAB12-335F-F6EA-C322-24BBEFBE659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0832763" y="10838190"/>
            <a:ext cx="2830512" cy="720000"/>
          </a:xfrm>
        </p:spPr>
        <p:txBody>
          <a:bodyPr/>
          <a:lstStyle>
            <a:lvl1pPr algn="r">
              <a:defRPr/>
            </a:lvl1pPr>
          </a:lstStyle>
          <a:p>
            <a:fld id="{65FFC8DD-7E87-3E47-9F40-9222235C5D65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ABB821F-F69C-FDE2-1612-DFA9F18E95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B4F454-3DD4-9318-FFA9-051BFF466E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77011" y="2571078"/>
            <a:ext cx="8948878" cy="83452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859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232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20A67-54F2-C9C6-E775-46FE5F116B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31863" y="3257550"/>
            <a:ext cx="8640762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9723925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rgbClr val="FDF9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DA1823-0EFF-E275-0EE1-3ED11DE27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77011" y="2289210"/>
            <a:ext cx="8948878" cy="89089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30A8CC-5FA9-218A-6E46-9D3FD249A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8" y="5327650"/>
            <a:ext cx="86407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tx1">
                    <a:lumMod val="65000"/>
                    <a:lumOff val="35000"/>
                  </a:schemeClr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GB"/>
              <a:t>Thank you!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8A206C-BFA3-3413-F6EF-BAB5E74D8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9789" y="7397750"/>
            <a:ext cx="8640762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| email@gbif.org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C5AAB12-335F-F6EA-C322-24BBEFBE659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0832763" y="10838190"/>
            <a:ext cx="2830512" cy="720000"/>
          </a:xfrm>
        </p:spPr>
        <p:txBody>
          <a:bodyPr/>
          <a:lstStyle>
            <a:lvl1pPr algn="r">
              <a:defRPr/>
            </a:lvl1pPr>
          </a:lstStyle>
          <a:p>
            <a:fld id="{65FFC8DD-7E87-3E47-9F40-9222235C5D65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ABB821F-F69C-FDE2-1612-DFA9F18E95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3710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3">
    <p:bg>
      <p:bgPr>
        <a:solidFill>
          <a:srgbClr val="E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E30A8CC-5FA9-218A-6E46-9D3FD249A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8" y="5327650"/>
            <a:ext cx="86407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1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GB"/>
              <a:t>Thank you!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8A206C-BFA3-3413-F6EF-BAB5E74D8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9789" y="7397750"/>
            <a:ext cx="8640762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| email@gbif.org</a:t>
            </a:r>
            <a:endParaRPr lang="en-GB" dirty="0"/>
          </a:p>
        </p:txBody>
      </p:sp>
      <p:pic>
        <p:nvPicPr>
          <p:cNvPr id="8" name="Picture 7" descr="A picture containing text, ceramic ware, porcelain&#10;&#10;Description automatically generated">
            <a:extLst>
              <a:ext uri="{FF2B5EF4-FFF2-40B4-BE49-F238E27FC236}">
                <a16:creationId xmlns:a16="http://schemas.microsoft.com/office/drawing/2014/main" id="{5B02E754-B72A-0204-7B46-9A4771D1C4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687" y="2640817"/>
            <a:ext cx="7772400" cy="843436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024B9-5F3D-4457-17E7-80F8D7650D5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5FFC8DD-7E87-3E47-9F40-9222235C5D65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6C25C-2F78-1590-B750-CCFDEF0BB4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CB83FF-2ADA-53D1-C05D-05B2ACC3DEC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76A1796-5593-5349-A609-9F4B7AECCDC2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9219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s &amp; text">
    <p:bg>
      <p:bgPr>
        <a:solidFill>
          <a:srgbClr val="E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E31FB0-75F5-33D1-9DCD-8C685C084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B1C72214-151A-CBD2-496E-4FA5603B04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82198" y="3255604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0" name="Picture Placeholder 20">
            <a:extLst>
              <a:ext uri="{FF2B5EF4-FFF2-40B4-BE49-F238E27FC236}">
                <a16:creationId xmlns:a16="http://schemas.microsoft.com/office/drawing/2014/main" id="{EDDE9E8D-6AAF-8BBB-5F51-BE213F85C4F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799570" y="4849209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1" name="Picture Placeholder 20">
            <a:extLst>
              <a:ext uri="{FF2B5EF4-FFF2-40B4-BE49-F238E27FC236}">
                <a16:creationId xmlns:a16="http://schemas.microsoft.com/office/drawing/2014/main" id="{FEC55E47-BA76-A152-9F35-8F7CEEB388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882198" y="6442814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2" name="Picture Placeholder 20">
            <a:extLst>
              <a:ext uri="{FF2B5EF4-FFF2-40B4-BE49-F238E27FC236}">
                <a16:creationId xmlns:a16="http://schemas.microsoft.com/office/drawing/2014/main" id="{6D590614-AF0E-C836-C198-05A1532E9FD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3799570" y="8027838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3" name="Picture Placeholder 20">
            <a:extLst>
              <a:ext uri="{FF2B5EF4-FFF2-40B4-BE49-F238E27FC236}">
                <a16:creationId xmlns:a16="http://schemas.microsoft.com/office/drawing/2014/main" id="{40E2A785-562D-362D-5006-81BE0E38EAC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716942" y="6438524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4" name="Picture Placeholder 20">
            <a:extLst>
              <a:ext uri="{FF2B5EF4-FFF2-40B4-BE49-F238E27FC236}">
                <a16:creationId xmlns:a16="http://schemas.microsoft.com/office/drawing/2014/main" id="{EDAB511C-1646-04BC-5924-8F83935E37A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6716941" y="3255604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5" name="Picture Placeholder 20">
            <a:extLst>
              <a:ext uri="{FF2B5EF4-FFF2-40B4-BE49-F238E27FC236}">
                <a16:creationId xmlns:a16="http://schemas.microsoft.com/office/drawing/2014/main" id="{2DDB37AC-B509-CC89-E177-EBBC3CFC78D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9634313" y="4847064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6" name="Picture Placeholder 20">
            <a:extLst>
              <a:ext uri="{FF2B5EF4-FFF2-40B4-BE49-F238E27FC236}">
                <a16:creationId xmlns:a16="http://schemas.microsoft.com/office/drawing/2014/main" id="{01880B7F-144E-0641-CF46-6582A0F1A24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9634312" y="1661999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7" name="Picture Placeholder 20">
            <a:extLst>
              <a:ext uri="{FF2B5EF4-FFF2-40B4-BE49-F238E27FC236}">
                <a16:creationId xmlns:a16="http://schemas.microsoft.com/office/drawing/2014/main" id="{726FCF11-EC64-C882-351C-AE53688D0D9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9634311" y="8027838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F127E-8348-D9E3-F04F-06AD05D92F6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109788" y="3257550"/>
            <a:ext cx="7200900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6363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372533" y="372533"/>
            <a:ext cx="23638934" cy="129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333D84-D3DD-4354-B355-8BFE4E2955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l="972" t="-3359" r="495" b="50023"/>
          <a:stretch/>
        </p:blipFill>
        <p:spPr>
          <a:xfrm>
            <a:off x="370946" y="389467"/>
            <a:ext cx="23638934" cy="646853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11637790" y="2093494"/>
            <a:ext cx="1106834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196" y="2393956"/>
            <a:ext cx="22629927" cy="16221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add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7211" y="4200527"/>
            <a:ext cx="11584820" cy="1019174"/>
          </a:xfrm>
          <a:prstGeom prst="rect">
            <a:avLst/>
          </a:prstGeo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2800" smtClean="0">
                <a:solidFill>
                  <a:schemeClr val="accent1"/>
                </a:solidFill>
              </a:defRPr>
            </a:lvl1pPr>
            <a:lvl2pPr marL="457177" indent="0">
              <a:buNone/>
              <a:defRPr lang="en-US" sz="3600" smtClean="0">
                <a:solidFill>
                  <a:schemeClr val="tx1"/>
                </a:solidFill>
              </a:defRPr>
            </a:lvl2pPr>
            <a:lvl3pPr>
              <a:defRPr lang="en-US" sz="3600" smtClean="0">
                <a:solidFill>
                  <a:schemeClr val="tx1"/>
                </a:solidFill>
              </a:defRPr>
            </a:lvl3pPr>
            <a:lvl4pPr>
              <a:defRPr lang="en-US" sz="3600" smtClean="0">
                <a:solidFill>
                  <a:schemeClr val="tx1"/>
                </a:solidFill>
              </a:defRPr>
            </a:lvl4pPr>
            <a:lvl5pPr>
              <a:defRPr lang="en-GB" sz="36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GB"/>
              <a:t>Click to add any additional text if needed</a:t>
            </a:r>
            <a:endParaRPr lang="en-GB" dirty="0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0946" y="6857999"/>
            <a:ext cx="23638934" cy="64685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938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- legac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54EACB-E6FB-37F0-74BD-6181F7C2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757715-55A6-8482-065D-6E37A074341E}"/>
              </a:ext>
            </a:extLst>
          </p:cNvPr>
          <p:cNvSpPr/>
          <p:nvPr userDrawn="1"/>
        </p:nvSpPr>
        <p:spPr>
          <a:xfrm>
            <a:off x="2" y="6954224"/>
            <a:ext cx="24382411" cy="4601189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C0ECA8-0117-8304-ADD4-3BF6A9391FC6}"/>
              </a:ext>
            </a:extLst>
          </p:cNvPr>
          <p:cNvSpPr/>
          <p:nvPr userDrawn="1"/>
        </p:nvSpPr>
        <p:spPr>
          <a:xfrm>
            <a:off x="-2178" y="-1"/>
            <a:ext cx="24382413" cy="6948881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5849F64-8A07-41F9-8894-0EE0BB52B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7405688"/>
            <a:ext cx="11124000" cy="3790800"/>
          </a:xfrm>
          <a:prstGeom prst="rect">
            <a:avLst/>
          </a:prstGeom>
        </p:spPr>
        <p:txBody>
          <a:bodyPr lIns="360000" anchor="ctr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B40D71-1736-97D7-C304-5843F723A6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"/>
            <a:ext cx="24382413" cy="6588000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72000" tIns="72000" rIns="72000" bIns="1044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1D0A228-3007-7188-8589-94C48A55AB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36872" y="7405688"/>
            <a:ext cx="11110912" cy="379095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0470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gacy two levels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9185B8-DC54-A513-D592-EF4C531D96B7}"/>
              </a:ext>
            </a:extLst>
          </p:cNvPr>
          <p:cNvSpPr/>
          <p:nvPr userDrawn="1"/>
        </p:nvSpPr>
        <p:spPr>
          <a:xfrm>
            <a:off x="0" y="-45"/>
            <a:ext cx="12191206" cy="1155545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accent1">
                <a:shade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ubik" pitchFamily="2" charset="-79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91207" y="-45"/>
            <a:ext cx="12191206" cy="11555454"/>
          </a:xfrm>
          <a:prstGeom prst="rect">
            <a:avLst/>
          </a:prstGeo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6BA76B2-A261-4CFB-B331-B23667791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8" y="3257550"/>
            <a:ext cx="10764000" cy="4148131"/>
          </a:xfrm>
          <a:prstGeom prst="rect">
            <a:avLst/>
          </a:prstGeom>
          <a:noFill/>
        </p:spPr>
        <p:txBody>
          <a:bodyPr lIns="252000" tIns="180000" rIns="180000" bIns="180000" anchor="ctr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0520B0-C266-427C-AAEA-F49ADDE2480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6" y="12278450"/>
            <a:ext cx="17245013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7315A0-F34A-348A-F585-0964704E91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6436" y="7780338"/>
            <a:ext cx="10763250" cy="340995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1885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gacy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2B73B7-2F0B-596D-7EDB-AB09725D34BB}"/>
              </a:ext>
            </a:extLst>
          </p:cNvPr>
          <p:cNvSpPr/>
          <p:nvPr userDrawn="1"/>
        </p:nvSpPr>
        <p:spPr>
          <a:xfrm>
            <a:off x="669925" y="8173324"/>
            <a:ext cx="15123600" cy="338209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GB" sz="1600" b="0" i="0" dirty="0">
              <a:solidFill>
                <a:schemeClr val="bg1"/>
              </a:solidFill>
              <a:latin typeface="Rubik" pitchFamily="2" charset="-79"/>
            </a:endParaRPr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CED5DF75-175C-72E1-BFF4-DFA846042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438" y="3257548"/>
            <a:ext cx="11484767" cy="4918809"/>
          </a:xfrm>
          <a:solidFill>
            <a:schemeClr val="bg1"/>
          </a:solidFill>
          <a:ln w="50800" cap="rnd">
            <a:noFill/>
            <a:round/>
          </a:ln>
          <a:effectLst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8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D201B734-4230-2B11-791C-884919C6911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791205" y="3257550"/>
            <a:ext cx="7884769" cy="8297864"/>
          </a:xfrm>
          <a:solidFill>
            <a:schemeClr val="bg1"/>
          </a:solidFill>
          <a:ln w="50800" cap="rnd">
            <a:noFill/>
            <a:round/>
          </a:ln>
          <a:effectLst/>
        </p:spPr>
        <p:txBody>
          <a:bodyPr vert="horz" lIns="72000" tIns="72000" rIns="72000" bIns="1188000" rtlCol="0" anchor="ctr" anchorCtr="0">
            <a:normAutofit/>
          </a:bodyPr>
          <a:lstStyle>
            <a:lvl1pPr>
              <a:defRPr lang="en-GB" sz="2400" dirty="0" smtClean="0">
                <a:solidFill>
                  <a:schemeClr val="accent5"/>
                </a:soli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SzTx/>
              <a:buNone/>
              <a:tabLst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82A5F78-DBD1-3BB0-7933-FC1E3ADCB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1096963"/>
            <a:ext cx="22969536" cy="143986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Enter title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DD7C7F-453A-D812-FC36-28AC1240FC9E}"/>
              </a:ext>
            </a:extLst>
          </p:cNvPr>
          <p:cNvSpPr/>
          <p:nvPr userDrawn="1"/>
        </p:nvSpPr>
        <p:spPr>
          <a:xfrm>
            <a:off x="12191205" y="3241536"/>
            <a:ext cx="3600000" cy="493178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5B61B278-1CF5-FED8-2765-33B0D1F8DF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21" y="8605885"/>
            <a:ext cx="10764001" cy="2520000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130000"/>
              </a:lnSpc>
              <a:buNone/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0" indent="0">
              <a:lnSpc>
                <a:spcPct val="130000"/>
              </a:lnSpc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0" indent="0">
              <a:lnSpc>
                <a:spcPct val="130000"/>
              </a:lnSpc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0" indent="0">
              <a:lnSpc>
                <a:spcPct val="130000"/>
              </a:lnSpc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25CFEF-5F35-B2E8-BAD8-F9367A09C4AE}"/>
              </a:ext>
            </a:extLst>
          </p:cNvPr>
          <p:cNvGrpSpPr/>
          <p:nvPr userDrawn="1"/>
        </p:nvGrpSpPr>
        <p:grpSpPr>
          <a:xfrm>
            <a:off x="13163319" y="6578542"/>
            <a:ext cx="1655772" cy="1655880"/>
            <a:chOff x="5581650" y="2971800"/>
            <a:chExt cx="914400" cy="9144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4B797F6-F089-7B9C-5D8D-A6D7D4264114}"/>
                </a:ext>
              </a:extLst>
            </p:cNvPr>
            <p:cNvSpPr/>
            <p:nvPr/>
          </p:nvSpPr>
          <p:spPr>
            <a:xfrm>
              <a:off x="5581650" y="2971800"/>
              <a:ext cx="914400" cy="914400"/>
            </a:xfrm>
            <a:prstGeom prst="ellipse">
              <a:avLst/>
            </a:prstGeom>
            <a:solidFill>
              <a:schemeClr val="bg1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200" b="1" i="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itter" pitchFamily="2" charset="77"/>
              </a:endParaRPr>
            </a:p>
          </p:txBody>
        </p:sp>
        <p:sp>
          <p:nvSpPr>
            <p:cNvPr id="18" name="Arrow: Chevron 8">
              <a:extLst>
                <a:ext uri="{FF2B5EF4-FFF2-40B4-BE49-F238E27FC236}">
                  <a16:creationId xmlns:a16="http://schemas.microsoft.com/office/drawing/2014/main" id="{8A4D60F1-49E1-B5B0-FB24-049A5F127D24}"/>
                </a:ext>
              </a:extLst>
            </p:cNvPr>
            <p:cNvSpPr/>
            <p:nvPr/>
          </p:nvSpPr>
          <p:spPr>
            <a:xfrm>
              <a:off x="5887234" y="3237710"/>
              <a:ext cx="366712" cy="366712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200" b="1" i="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itter" pitchFamily="2" charset="77"/>
              </a:endParaRP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12BDD-7F7B-BD53-B905-BE16A288F0D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8445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40"/>
            <a:ext cx="22969537" cy="146208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E1CA3E-8E07-43D1-8EFE-5A36C3D085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6700" y="3263899"/>
            <a:ext cx="5004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9558FF-EE5B-4B3D-B05F-C9F6432A95BB}"/>
              </a:ext>
            </a:extLst>
          </p:cNvPr>
          <p:cNvCxnSpPr>
            <a:cxnSpLocks/>
          </p:cNvCxnSpPr>
          <p:nvPr userDrawn="1"/>
        </p:nvCxnSpPr>
        <p:spPr>
          <a:xfrm>
            <a:off x="1047650" y="7041481"/>
            <a:ext cx="500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9BE2F5-74FC-722B-C059-0EFDDCDA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5662"/>
            <a:ext cx="20126325" cy="712788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A092AE0A-A9A8-C351-9490-0A2566AB761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08688" y="3283574"/>
            <a:ext cx="5004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DD15198-08D6-E7E8-267B-0AB0955CF9D3}"/>
              </a:ext>
            </a:extLst>
          </p:cNvPr>
          <p:cNvCxnSpPr>
            <a:cxnSpLocks/>
          </p:cNvCxnSpPr>
          <p:nvPr userDrawn="1"/>
        </p:nvCxnSpPr>
        <p:spPr>
          <a:xfrm>
            <a:off x="6795988" y="7041481"/>
            <a:ext cx="500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7961B20B-7DF6-5C00-09B8-024EA84D2D0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584171" y="3263899"/>
            <a:ext cx="5004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F103CA6-B81F-A5D8-833D-B23FA5DE0326}"/>
              </a:ext>
            </a:extLst>
          </p:cNvPr>
          <p:cNvCxnSpPr>
            <a:cxnSpLocks/>
          </p:cNvCxnSpPr>
          <p:nvPr userDrawn="1"/>
        </p:nvCxnSpPr>
        <p:spPr>
          <a:xfrm>
            <a:off x="12569725" y="7041481"/>
            <a:ext cx="500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E824374E-DB8B-8BD9-234F-7C1C2353B4E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8311713" y="3263899"/>
            <a:ext cx="5004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0CE754B-3AE9-6028-6CD9-E2AF51869088}"/>
              </a:ext>
            </a:extLst>
          </p:cNvPr>
          <p:cNvCxnSpPr>
            <a:cxnSpLocks/>
          </p:cNvCxnSpPr>
          <p:nvPr userDrawn="1"/>
        </p:nvCxnSpPr>
        <p:spPr>
          <a:xfrm>
            <a:off x="18292663" y="7041481"/>
            <a:ext cx="500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817FC7-E5C9-887A-B587-C3740A007A7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38" y="7407275"/>
            <a:ext cx="5022850" cy="4148138"/>
          </a:xfrm>
        </p:spPr>
        <p:txBody>
          <a:bodyPr/>
          <a:lstStyle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25BC8C8-8D84-7D81-467F-E47015523C4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38225" y="7407275"/>
            <a:ext cx="5022850" cy="4148138"/>
          </a:xfrm>
        </p:spPr>
        <p:txBody>
          <a:bodyPr/>
          <a:lstStyle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A9C62F0-B6D5-A341-94B4-E654F5BA169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328695" y="7407275"/>
            <a:ext cx="5022850" cy="4148138"/>
          </a:xfrm>
        </p:spPr>
        <p:txBody>
          <a:bodyPr/>
          <a:lstStyle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F5C3061-CE67-BB97-A091-DCE60FFED45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577082" y="7407275"/>
            <a:ext cx="5022850" cy="4148138"/>
          </a:xfrm>
        </p:spPr>
        <p:txBody>
          <a:bodyPr/>
          <a:lstStyle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0971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AF68079-C76E-9A93-BB94-99E78362D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062"/>
            <a:ext cx="20126325" cy="7164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DEE6A4A-2EC0-F74D-5F72-DD0F707D90E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438" y="3263899"/>
            <a:ext cx="11484768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F74ECA-B1B6-C2DD-7434-69ABC0AE46ED}"/>
              </a:ext>
            </a:extLst>
          </p:cNvPr>
          <p:cNvCxnSpPr>
            <a:cxnSpLocks/>
          </p:cNvCxnSpPr>
          <p:nvPr userDrawn="1"/>
        </p:nvCxnSpPr>
        <p:spPr>
          <a:xfrm flipV="1">
            <a:off x="706438" y="7045199"/>
            <a:ext cx="11484768" cy="2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2F48D2C6-8106-58E9-CB94-E53D116044F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311974" y="3257550"/>
            <a:ext cx="5364001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FD3F7FE-5AFD-1B6B-77E9-EC9E28DFF3EE}"/>
              </a:ext>
            </a:extLst>
          </p:cNvPr>
          <p:cNvCxnSpPr>
            <a:cxnSpLocks/>
          </p:cNvCxnSpPr>
          <p:nvPr userDrawn="1"/>
        </p:nvCxnSpPr>
        <p:spPr>
          <a:xfrm>
            <a:off x="18292926" y="7038851"/>
            <a:ext cx="536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8261BA62-E900-1184-2E97-753093E1142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2551728" y="3257550"/>
            <a:ext cx="5349396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88E046C-992D-0BB3-DAE3-5942DF581CB0}"/>
              </a:ext>
            </a:extLst>
          </p:cNvPr>
          <p:cNvCxnSpPr>
            <a:cxnSpLocks/>
          </p:cNvCxnSpPr>
          <p:nvPr userDrawn="1"/>
        </p:nvCxnSpPr>
        <p:spPr>
          <a:xfrm>
            <a:off x="12537124" y="7038851"/>
            <a:ext cx="536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42D7A-BFF4-12E0-3A86-7AED1D8713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438" y="7407275"/>
            <a:ext cx="11483975" cy="41481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7F604D9-B248-C9E0-3AC0-EC9D8939D6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537125" y="7407275"/>
            <a:ext cx="5414326" cy="41481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177ECBD-10F8-3107-5BBD-5EAACF7F0D1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292926" y="7407275"/>
            <a:ext cx="5364000" cy="41481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300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CE272C-B930-03DA-09A1-EA18C1397CDA}"/>
              </a:ext>
            </a:extLst>
          </p:cNvPr>
          <p:cNvSpPr/>
          <p:nvPr userDrawn="1"/>
        </p:nvSpPr>
        <p:spPr>
          <a:xfrm>
            <a:off x="309282" y="322729"/>
            <a:ext cx="23747506" cy="13097436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0C957971-AB59-814F-0E56-23E76406F580}"/>
              </a:ext>
            </a:extLst>
          </p:cNvPr>
          <p:cNvSpPr/>
          <p:nvPr userDrawn="1"/>
        </p:nvSpPr>
        <p:spPr>
          <a:xfrm>
            <a:off x="14213278" y="6871447"/>
            <a:ext cx="3738172" cy="3867150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B9704F-FA44-4F84-6557-54D4152BE3DD}"/>
              </a:ext>
            </a:extLst>
          </p:cNvPr>
          <p:cNvSpPr/>
          <p:nvPr userDrawn="1"/>
        </p:nvSpPr>
        <p:spPr>
          <a:xfrm>
            <a:off x="20108910" y="1812925"/>
            <a:ext cx="1447706" cy="1447800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967FBAD4-1DF1-3082-C18E-96C4CE1100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213279" y="3004297"/>
            <a:ext cx="7733797" cy="773430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DE4A6BF-52EC-01C3-DDC7-7349D3974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5327650"/>
            <a:ext cx="114855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1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GB"/>
              <a:t>Thank you!</a:t>
            </a:r>
            <a:endParaRPr lang="en-GB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3BA8401-65AA-C611-1FF1-808EFE403A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7397750"/>
            <a:ext cx="11484767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| email@gbif.org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CF8364C-A77D-0DC3-C808-67F7DA681C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0135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18870-C0D2-0289-AB19-15E4A664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C8DD-7E87-3E47-9F40-9222235C5D65}" type="datetimeFigureOut">
              <a:rPr lang="en-GB" smtClean="0"/>
              <a:t>29/08/2023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7330F2A-58E9-4D30-2DF5-D973892C7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1796-5593-5349-A609-9F4B7AECC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6D463E-E43F-DDBD-29C5-502642131C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725" y="3257550"/>
            <a:ext cx="17318038" cy="82978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2578309"/>
      </p:ext>
    </p:extLst>
  </p:cSld>
  <p:clrMapOvr>
    <a:masterClrMapping/>
  </p:clrMapOvr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CE272C-B930-03DA-09A1-EA18C1397CDA}"/>
              </a:ext>
            </a:extLst>
          </p:cNvPr>
          <p:cNvSpPr/>
          <p:nvPr userDrawn="1"/>
        </p:nvSpPr>
        <p:spPr>
          <a:xfrm>
            <a:off x="309282" y="322729"/>
            <a:ext cx="23747506" cy="13097436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0C957971-AB59-814F-0E56-23E76406F580}"/>
              </a:ext>
            </a:extLst>
          </p:cNvPr>
          <p:cNvSpPr/>
          <p:nvPr userDrawn="1"/>
        </p:nvSpPr>
        <p:spPr>
          <a:xfrm>
            <a:off x="14213278" y="6871447"/>
            <a:ext cx="3738172" cy="3867150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B9704F-FA44-4F84-6557-54D4152BE3DD}"/>
              </a:ext>
            </a:extLst>
          </p:cNvPr>
          <p:cNvSpPr/>
          <p:nvPr userDrawn="1"/>
        </p:nvSpPr>
        <p:spPr>
          <a:xfrm>
            <a:off x="20108910" y="1812925"/>
            <a:ext cx="1447706" cy="1447800"/>
          </a:xfrm>
          <a:prstGeom prst="ellipse">
            <a:avLst/>
          </a:prstGeom>
          <a:solidFill>
            <a:schemeClr val="accent2">
              <a:alpha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967FBAD4-1DF1-3082-C18E-96C4CE1100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213279" y="3004297"/>
            <a:ext cx="7733797" cy="773430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DE4A6BF-52EC-01C3-DDC7-7349D3974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5327650"/>
            <a:ext cx="114855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2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GB"/>
              <a:t>Thank you!</a:t>
            </a:r>
            <a:endParaRPr lang="en-GB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3BA8401-65AA-C611-1FF1-808EFE403A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7397750"/>
            <a:ext cx="11484767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| email@gbif.org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62EBF2F-31DA-0EEF-3D37-57240EF68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009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Cha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CE272C-B930-03DA-09A1-EA18C1397CDA}"/>
              </a:ext>
            </a:extLst>
          </p:cNvPr>
          <p:cNvSpPr/>
          <p:nvPr userDrawn="1"/>
        </p:nvSpPr>
        <p:spPr>
          <a:xfrm>
            <a:off x="309282" y="322729"/>
            <a:ext cx="23747506" cy="13097436"/>
          </a:xfrm>
          <a:prstGeom prst="rect">
            <a:avLst/>
          </a:prstGeom>
          <a:solidFill>
            <a:schemeClr val="accent4">
              <a:lumMod val="20000"/>
              <a:lumOff val="80000"/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0C957971-AB59-814F-0E56-23E76406F580}"/>
              </a:ext>
            </a:extLst>
          </p:cNvPr>
          <p:cNvSpPr/>
          <p:nvPr userDrawn="1"/>
        </p:nvSpPr>
        <p:spPr>
          <a:xfrm>
            <a:off x="14213278" y="6871447"/>
            <a:ext cx="3738172" cy="3867150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B9704F-FA44-4F84-6557-54D4152BE3DD}"/>
              </a:ext>
            </a:extLst>
          </p:cNvPr>
          <p:cNvSpPr/>
          <p:nvPr userDrawn="1"/>
        </p:nvSpPr>
        <p:spPr>
          <a:xfrm>
            <a:off x="20108910" y="1812925"/>
            <a:ext cx="1447706" cy="1447800"/>
          </a:xfrm>
          <a:prstGeom prst="ellipse">
            <a:avLst/>
          </a:prstGeom>
          <a:solidFill>
            <a:schemeClr val="accent4">
              <a:alpha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967FBAD4-1DF1-3082-C18E-96C4CE1100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213279" y="3004297"/>
            <a:ext cx="7733797" cy="773430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DE4A6BF-52EC-01C3-DDC7-7349D3974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5327650"/>
            <a:ext cx="114855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4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GB"/>
              <a:t>Thank you!</a:t>
            </a:r>
            <a:endParaRPr lang="en-GB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3BA8401-65AA-C611-1FF1-808EFE403A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7397750"/>
            <a:ext cx="11484767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4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| email@gbif.org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7BB0D23-C24C-839B-A699-81F57076CC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8971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CE272C-B930-03DA-09A1-EA18C1397CDA}"/>
              </a:ext>
            </a:extLst>
          </p:cNvPr>
          <p:cNvSpPr/>
          <p:nvPr userDrawn="1"/>
        </p:nvSpPr>
        <p:spPr>
          <a:xfrm>
            <a:off x="309282" y="322729"/>
            <a:ext cx="23747506" cy="13097436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0C957971-AB59-814F-0E56-23E76406F580}"/>
              </a:ext>
            </a:extLst>
          </p:cNvPr>
          <p:cNvSpPr/>
          <p:nvPr userDrawn="1"/>
        </p:nvSpPr>
        <p:spPr>
          <a:xfrm>
            <a:off x="14213278" y="6871447"/>
            <a:ext cx="3738172" cy="3867150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B9704F-FA44-4F84-6557-54D4152BE3DD}"/>
              </a:ext>
            </a:extLst>
          </p:cNvPr>
          <p:cNvSpPr/>
          <p:nvPr userDrawn="1"/>
        </p:nvSpPr>
        <p:spPr>
          <a:xfrm>
            <a:off x="20108910" y="1812925"/>
            <a:ext cx="1447706" cy="1447800"/>
          </a:xfrm>
          <a:prstGeom prst="ellipse">
            <a:avLst/>
          </a:prstGeom>
          <a:solidFill>
            <a:schemeClr val="accent3">
              <a:alpha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967FBAD4-1DF1-3082-C18E-96C4CE1100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213279" y="3004297"/>
            <a:ext cx="7733797" cy="773430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DE4A6BF-52EC-01C3-DDC7-7349D3974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5327650"/>
            <a:ext cx="114855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3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GB"/>
              <a:t>Thank you!</a:t>
            </a:r>
            <a:endParaRPr lang="en-GB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3BA8401-65AA-C611-1FF1-808EFE403A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7397750"/>
            <a:ext cx="11484767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3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| email@gbif.org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0BD7932-B0F3-F981-BFF5-1666ACC47A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466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8" y="3257550"/>
            <a:ext cx="22969538" cy="3427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50" y="7405689"/>
            <a:ext cx="17283113" cy="4149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84769DA-4874-9BE6-B599-D3B3E39E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0FCF8F-3D12-2C2F-9C33-9F9FB80CE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1372AB4-83B4-5FE6-4067-AB2E60F3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08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6438" y="3270258"/>
            <a:ext cx="11129208" cy="8285155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46767" y="3270252"/>
            <a:ext cx="11129207" cy="8285155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E86E62C-E059-2543-3439-738DD31A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19CD230-CF64-5E7A-95A8-8C6CE56EB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88A44A3-61E6-51AE-E0CC-9A759F16F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77E7A4A-4032-B5B8-EB0E-555AA072E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7170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371" y="3270250"/>
            <a:ext cx="11123843" cy="1406520"/>
          </a:xfrm>
          <a:prstGeom prst="rect">
            <a:avLst/>
          </a:prstGeom>
        </p:spPr>
        <p:txBody>
          <a:bodyPr lIns="360000" anchor="b">
            <a:normAutofit/>
          </a:bodyPr>
          <a:lstStyle>
            <a:lvl1pPr marL="0" indent="0">
              <a:buNone/>
              <a:defRPr sz="3600" b="1" i="0">
                <a:latin typeface="Bitter" pitchFamily="2" charset="77"/>
                <a:cs typeface="Rubik SemiBold" pitchFamily="2" charset="-79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4371" y="5029218"/>
            <a:ext cx="11123843" cy="6526201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544200" y="3270250"/>
            <a:ext cx="11123842" cy="1406515"/>
          </a:xfrm>
          <a:prstGeom prst="rect">
            <a:avLst/>
          </a:prstGeom>
        </p:spPr>
        <p:txBody>
          <a:bodyPr lIns="360000" rIns="90000" anchor="b">
            <a:normAutofit/>
          </a:bodyPr>
          <a:lstStyle>
            <a:lvl1pPr marL="0" indent="0">
              <a:buNone/>
              <a:defRPr sz="3600" b="1" i="0">
                <a:latin typeface="Bitter" pitchFamily="2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544199" y="5029213"/>
            <a:ext cx="11123841" cy="6526200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6F9A879-D683-E7DD-2950-E801B75C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33E26E5-95DB-DFA7-0027-980DA088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4BDFE52-C892-4960-3A8A-2B9B8779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217B40B-F536-62FC-029A-1D9B618A5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6091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5749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21792"/>
      </p:ext>
    </p:extLst>
  </p:cSld>
  <p:clrMapOvr>
    <a:masterClrMapping/>
  </p:clrMapOvr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4634720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green background"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771985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B1FF849-2E79-31DC-A9D0-A5E013553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042B5BB-8761-583B-C9E9-0684AA759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E79F567-DAFF-C167-4622-FCF22799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D8CEF-47A6-AC8D-D9C4-85E4695FF0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14725" y="3257550"/>
            <a:ext cx="17318038" cy="82978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3655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524110"/>
      </p:ext>
    </p:extLst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39" y="1074738"/>
            <a:ext cx="9310959" cy="352438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6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50" y="1074739"/>
            <a:ext cx="12912724" cy="1048067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139" y="5327649"/>
            <a:ext cx="9310688" cy="6227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F495614-5246-564F-2E48-14645638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2DA96CE-4360-ABC3-5901-7D03AB08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C1081AF-46CC-9871-0051-84767126D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6605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82843" y="1074739"/>
            <a:ext cx="13993132" cy="104806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</a:defRPr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F181B5-CF20-B7EE-BFBC-ED85B8E32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8" y="1074739"/>
            <a:ext cx="8616405" cy="389291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6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8697A69-5C84-6B36-7672-9553F731F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6438" y="5327650"/>
            <a:ext cx="8604250" cy="6227763"/>
          </a:xfrm>
          <a:prstGeom prst="rect">
            <a:avLst/>
          </a:prstGeom>
        </p:spPr>
        <p:txBody>
          <a:bodyPr lIns="360000"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D930809-2E23-55F1-6CC4-DC02627C0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3C8C172-B1EF-1A0D-2C65-5C5C507C3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14790E-488E-2C13-95B2-709C3429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1018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56837" cy="14620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6437" y="3257550"/>
            <a:ext cx="22969537" cy="82978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FFF03D6-67FD-DDAF-3CC8-DDB97F76F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8829B03-B83E-3DAC-381F-CC145094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320DC17-CBC0-B435-6E3F-6C98F8EAC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2429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79276" y="1074740"/>
            <a:ext cx="7883999" cy="10480673"/>
          </a:xfrm>
          <a:prstGeom prst="rect">
            <a:avLst/>
          </a:prstGeo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6438" y="1074739"/>
            <a:ext cx="14365288" cy="10477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F38C285-16D9-22AD-6F61-6DBF9020B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5F553BA-CAFF-E11C-7C43-3C6FABE1C3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9ADF053-EE38-DB21-8098-13B5B8A9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34535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4A5F-C873-4F0E-9E5A-34F86096C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9"/>
            <a:ext cx="21566187" cy="1462086"/>
          </a:xfrm>
          <a:prstGeom prst="rect">
            <a:avLst/>
          </a:prstGeom>
        </p:spPr>
        <p:txBody>
          <a:bodyPr anchor="b"/>
          <a:lstStyle>
            <a:lvl1pPr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216C3-064B-42A2-A420-78C79A2E8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9788" y="5327651"/>
            <a:ext cx="8640762" cy="41592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95847F-362D-4D61-A38C-6A82B96E853F}"/>
              </a:ext>
            </a:extLst>
          </p:cNvPr>
          <p:cNvCxnSpPr>
            <a:cxnSpLocks/>
          </p:cNvCxnSpPr>
          <p:nvPr userDrawn="1"/>
        </p:nvCxnSpPr>
        <p:spPr>
          <a:xfrm>
            <a:off x="0" y="12344400"/>
            <a:ext cx="24382413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CF388-92B3-A47A-EFBA-549911128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C8DD-7E87-3E47-9F40-9222235C5D65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1B3D82-BEF3-B0FF-EE57-B2A01FF6B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B29B8E-4E72-3EE5-EB0D-3A669D31B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1796-5593-5349-A609-9F4B7AECCDC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82FCB77-5C88-6CE9-DADC-465ED23FAB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0413" y="3257550"/>
            <a:ext cx="10082212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7301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9BE2F5-74FC-722B-C059-0EFDDCDA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062"/>
            <a:ext cx="20126325" cy="7164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D1480F-73E2-8A98-8772-80232EF43E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438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89419D-758F-414D-B4CF-679E735F9A19}"/>
              </a:ext>
            </a:extLst>
          </p:cNvPr>
          <p:cNvCxnSpPr>
            <a:cxnSpLocks/>
          </p:cNvCxnSpPr>
          <p:nvPr userDrawn="1"/>
        </p:nvCxnSpPr>
        <p:spPr>
          <a:xfrm>
            <a:off x="687388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BBDA6F2B-5039-46EC-92F8-B09302BDBF7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538000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CF7E229-89D8-B311-01B5-71B85323689E}"/>
              </a:ext>
            </a:extLst>
          </p:cNvPr>
          <p:cNvCxnSpPr>
            <a:cxnSpLocks/>
          </p:cNvCxnSpPr>
          <p:nvPr userDrawn="1"/>
        </p:nvCxnSpPr>
        <p:spPr>
          <a:xfrm>
            <a:off x="8518950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id="{8BE96AD9-27EB-4E16-59A5-AE89FBEF868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6350512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FAE3EC-E8C9-BD37-22D6-3FE962D08E11}"/>
              </a:ext>
            </a:extLst>
          </p:cNvPr>
          <p:cNvCxnSpPr>
            <a:cxnSpLocks/>
          </p:cNvCxnSpPr>
          <p:nvPr userDrawn="1"/>
        </p:nvCxnSpPr>
        <p:spPr>
          <a:xfrm>
            <a:off x="16331462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905A5B-6E10-C0A8-7993-ACEEA4C853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6438" y="7397750"/>
            <a:ext cx="7308000" cy="415766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4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14D335-FE50-BD73-453D-CBB9D2488AA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38000" y="7411548"/>
            <a:ext cx="7308000" cy="41576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1028102-8217-53B4-A6DC-3EAFAE6D11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350512" y="7411548"/>
            <a:ext cx="7312763" cy="41576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880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-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0825" y="-46"/>
            <a:ext cx="8642349" cy="13716045"/>
          </a:xfrm>
          <a:prstGeom prst="rect">
            <a:avLst/>
          </a:prstGeo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18" name="Content Placeholder 69">
            <a:extLst>
              <a:ext uri="{FF2B5EF4-FFF2-40B4-BE49-F238E27FC236}">
                <a16:creationId xmlns:a16="http://schemas.microsoft.com/office/drawing/2014/main" id="{33849875-416E-8F67-8BF6-2E48FFAF101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5400000">
            <a:off x="2096426" y="6646088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GB"/>
              <a:t> </a:t>
            </a:r>
            <a:endParaRPr lang="en-GB" dirty="0"/>
          </a:p>
        </p:txBody>
      </p:sp>
      <p:sp>
        <p:nvSpPr>
          <p:cNvPr id="19" name="Content Placeholder 69">
            <a:extLst>
              <a:ext uri="{FF2B5EF4-FFF2-40B4-BE49-F238E27FC236}">
                <a16:creationId xmlns:a16="http://schemas.microsoft.com/office/drawing/2014/main" id="{6C042FBC-0348-47EE-14BD-32932C4E88D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 rot="5400000">
            <a:off x="22195987" y="6649535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GB"/>
              <a:t> 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EBF8A-B74C-B26D-96A1-CE2099379D2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1A40B3C-8CFD-FF1A-E33E-3D46DC018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232313" y="2536825"/>
            <a:ext cx="5722937" cy="4148138"/>
          </a:xfrm>
        </p:spPr>
        <p:txBody>
          <a:bodyPr lIns="180000" tIns="180000" rIns="684000" bIns="180000" anchor="b">
            <a:normAutofit/>
          </a:bodyPr>
          <a:lstStyle>
            <a:lvl1pPr algn="r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6761C1C-663F-7081-6C8D-0D7746BA8C9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6826" y="2536825"/>
            <a:ext cx="5722937" cy="4148138"/>
          </a:xfrm>
        </p:spPr>
        <p:txBody>
          <a:bodyPr lIns="684000" tIns="180000" rIns="180000" bIns="180000" anchor="b">
            <a:normAutofit/>
          </a:bodyPr>
          <a:lstStyle>
            <a:lvl1pPr algn="l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28A1B-D1C8-8B20-5976-E8D61CC4D83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26826" y="7839075"/>
            <a:ext cx="5722938" cy="3716338"/>
          </a:xfrm>
        </p:spPr>
        <p:txBody>
          <a:bodyPr lIns="68400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>
              <a:buNone/>
              <a:defRPr sz="2400">
                <a:latin typeface="+mn-lt"/>
              </a:defRPr>
            </a:lvl2pPr>
            <a:lvl3pPr marL="0" indent="0">
              <a:buNone/>
              <a:defRPr sz="2400">
                <a:latin typeface="+mn-lt"/>
              </a:defRPr>
            </a:lvl3pPr>
            <a:lvl4pPr marL="0" indent="0">
              <a:buNone/>
              <a:defRPr sz="2400">
                <a:latin typeface="+mn-lt"/>
              </a:defRPr>
            </a:lvl4pPr>
            <a:lvl5pPr marL="0" indent="0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1ADD1C0-9A80-E55C-04DA-14A220F1B4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232312" y="7839075"/>
            <a:ext cx="5722938" cy="3716338"/>
          </a:xfrm>
        </p:spPr>
        <p:txBody>
          <a:bodyPr rIns="684000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 algn="r">
              <a:buNone/>
              <a:defRPr sz="2400">
                <a:latin typeface="+mn-lt"/>
              </a:defRPr>
            </a:lvl2pPr>
            <a:lvl3pPr marL="0" indent="0" algn="r">
              <a:buNone/>
              <a:defRPr sz="2400">
                <a:latin typeface="+mn-lt"/>
              </a:defRPr>
            </a:lvl3pPr>
            <a:lvl4pPr marL="0" indent="0" algn="r">
              <a:buNone/>
              <a:defRPr sz="2400">
                <a:latin typeface="+mn-lt"/>
              </a:defRPr>
            </a:lvl4pPr>
            <a:lvl5pPr marL="0" indent="0" algn="r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6607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- vision - yellow background">
    <p:bg>
      <p:bgPr>
        <a:solidFill>
          <a:schemeClr val="accent6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0825" y="-46"/>
            <a:ext cx="8642349" cy="13716045"/>
          </a:xfrm>
          <a:prstGeom prst="rect">
            <a:avLst/>
          </a:prstGeo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18" name="Content Placeholder 69">
            <a:extLst>
              <a:ext uri="{FF2B5EF4-FFF2-40B4-BE49-F238E27FC236}">
                <a16:creationId xmlns:a16="http://schemas.microsoft.com/office/drawing/2014/main" id="{33849875-416E-8F67-8BF6-2E48FFAF101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5400000">
            <a:off x="2096426" y="6646088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GB"/>
              <a:t> </a:t>
            </a:r>
            <a:endParaRPr lang="en-GB" dirty="0"/>
          </a:p>
        </p:txBody>
      </p:sp>
      <p:sp>
        <p:nvSpPr>
          <p:cNvPr id="19" name="Content Placeholder 69">
            <a:extLst>
              <a:ext uri="{FF2B5EF4-FFF2-40B4-BE49-F238E27FC236}">
                <a16:creationId xmlns:a16="http://schemas.microsoft.com/office/drawing/2014/main" id="{6C042FBC-0348-47EE-14BD-32932C4E88D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 rot="5400000">
            <a:off x="22195987" y="6649535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GB"/>
              <a:t> 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EBF8A-B74C-B26D-96A1-CE2099379D2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1A40B3C-8CFD-FF1A-E33E-3D46DC018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232313" y="2536825"/>
            <a:ext cx="5722937" cy="4148138"/>
          </a:xfrm>
        </p:spPr>
        <p:txBody>
          <a:bodyPr lIns="180000" tIns="180000" rIns="684000" bIns="180000" anchor="b">
            <a:normAutofit/>
          </a:bodyPr>
          <a:lstStyle>
            <a:lvl1pPr algn="r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6761C1C-663F-7081-6C8D-0D7746BA8C9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6826" y="2536825"/>
            <a:ext cx="5722937" cy="4148138"/>
          </a:xfrm>
        </p:spPr>
        <p:txBody>
          <a:bodyPr lIns="684000" tIns="180000" rIns="180000" bIns="180000" anchor="b">
            <a:normAutofit/>
          </a:bodyPr>
          <a:lstStyle>
            <a:lvl1pPr algn="l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28A1B-D1C8-8B20-5976-E8D61CC4D83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26826" y="7839075"/>
            <a:ext cx="5722938" cy="3716338"/>
          </a:xfrm>
        </p:spPr>
        <p:txBody>
          <a:bodyPr lIns="68400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>
              <a:buNone/>
              <a:defRPr sz="2400">
                <a:latin typeface="+mn-lt"/>
              </a:defRPr>
            </a:lvl2pPr>
            <a:lvl3pPr marL="0" indent="0">
              <a:buNone/>
              <a:defRPr sz="2400">
                <a:latin typeface="+mn-lt"/>
              </a:defRPr>
            </a:lvl3pPr>
            <a:lvl4pPr marL="0" indent="0">
              <a:buNone/>
              <a:defRPr sz="2400">
                <a:latin typeface="+mn-lt"/>
              </a:defRPr>
            </a:lvl4pPr>
            <a:lvl5pPr marL="0" indent="0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1ADD1C0-9A80-E55C-04DA-14A220F1B4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232312" y="7839075"/>
            <a:ext cx="5722938" cy="3716338"/>
          </a:xfrm>
        </p:spPr>
        <p:txBody>
          <a:bodyPr rIns="684000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 algn="r">
              <a:buNone/>
              <a:defRPr sz="2400">
                <a:latin typeface="+mn-lt"/>
              </a:defRPr>
            </a:lvl2pPr>
            <a:lvl3pPr marL="0" indent="0" algn="r">
              <a:buNone/>
              <a:defRPr sz="2400">
                <a:latin typeface="+mn-lt"/>
              </a:defRPr>
            </a:lvl3pPr>
            <a:lvl4pPr marL="0" indent="0" algn="r">
              <a:buNone/>
              <a:defRPr sz="2400">
                <a:latin typeface="+mn-lt"/>
              </a:defRPr>
            </a:lvl4pPr>
            <a:lvl5pPr marL="0" indent="0" algn="r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537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- vision - green background">
    <p:bg>
      <p:bgPr>
        <a:solidFill>
          <a:schemeClr val="accent1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0825" y="-46"/>
            <a:ext cx="8642349" cy="13716045"/>
          </a:xfrm>
          <a:prstGeom prst="rect">
            <a:avLst/>
          </a:prstGeo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on the icon to add an image in this place-holder</a:t>
            </a:r>
            <a:endParaRPr lang="en-GB" dirty="0"/>
          </a:p>
        </p:txBody>
      </p:sp>
      <p:sp>
        <p:nvSpPr>
          <p:cNvPr id="18" name="Content Placeholder 69">
            <a:extLst>
              <a:ext uri="{FF2B5EF4-FFF2-40B4-BE49-F238E27FC236}">
                <a16:creationId xmlns:a16="http://schemas.microsoft.com/office/drawing/2014/main" id="{33849875-416E-8F67-8BF6-2E48FFAF101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5400000">
            <a:off x="2096426" y="6646088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GB"/>
              <a:t> </a:t>
            </a:r>
            <a:endParaRPr lang="en-GB" dirty="0"/>
          </a:p>
        </p:txBody>
      </p:sp>
      <p:sp>
        <p:nvSpPr>
          <p:cNvPr id="19" name="Content Placeholder 69">
            <a:extLst>
              <a:ext uri="{FF2B5EF4-FFF2-40B4-BE49-F238E27FC236}">
                <a16:creationId xmlns:a16="http://schemas.microsoft.com/office/drawing/2014/main" id="{6C042FBC-0348-47EE-14BD-32932C4E88D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 rot="5400000">
            <a:off x="22195987" y="6649535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GB"/>
              <a:t> 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EBF8A-B74C-B26D-96A1-CE2099379D2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1A40B3C-8CFD-FF1A-E33E-3D46DC018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232313" y="2536825"/>
            <a:ext cx="5722937" cy="4148138"/>
          </a:xfrm>
        </p:spPr>
        <p:txBody>
          <a:bodyPr lIns="180000" tIns="180000" rIns="684000" bIns="180000" anchor="b">
            <a:normAutofit/>
          </a:bodyPr>
          <a:lstStyle>
            <a:lvl1pPr algn="r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6761C1C-663F-7081-6C8D-0D7746BA8C9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6826" y="2536825"/>
            <a:ext cx="5722937" cy="4148138"/>
          </a:xfrm>
        </p:spPr>
        <p:txBody>
          <a:bodyPr lIns="684000" tIns="180000" rIns="180000" bIns="180000" anchor="b">
            <a:normAutofit/>
          </a:bodyPr>
          <a:lstStyle>
            <a:lvl1pPr algn="l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28A1B-D1C8-8B20-5976-E8D61CC4D83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26826" y="7839075"/>
            <a:ext cx="5722938" cy="3716338"/>
          </a:xfrm>
        </p:spPr>
        <p:txBody>
          <a:bodyPr lIns="68400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>
              <a:buNone/>
              <a:defRPr sz="2400">
                <a:latin typeface="+mn-lt"/>
              </a:defRPr>
            </a:lvl2pPr>
            <a:lvl3pPr marL="0" indent="0">
              <a:buNone/>
              <a:defRPr sz="2400">
                <a:latin typeface="+mn-lt"/>
              </a:defRPr>
            </a:lvl3pPr>
            <a:lvl4pPr marL="0" indent="0">
              <a:buNone/>
              <a:defRPr sz="2400">
                <a:latin typeface="+mn-lt"/>
              </a:defRPr>
            </a:lvl4pPr>
            <a:lvl5pPr marL="0" indent="0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1ADD1C0-9A80-E55C-04DA-14A220F1B4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232312" y="7839075"/>
            <a:ext cx="5722938" cy="3716338"/>
          </a:xfrm>
        </p:spPr>
        <p:txBody>
          <a:bodyPr rIns="684000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 algn="r">
              <a:buNone/>
              <a:defRPr sz="2400">
                <a:latin typeface="+mn-lt"/>
              </a:defRPr>
            </a:lvl2pPr>
            <a:lvl3pPr marL="0" indent="0" algn="r">
              <a:buNone/>
              <a:defRPr sz="2400">
                <a:latin typeface="+mn-lt"/>
              </a:defRPr>
            </a:lvl3pPr>
            <a:lvl4pPr marL="0" indent="0" algn="r">
              <a:buNone/>
              <a:defRPr sz="2400">
                <a:latin typeface="+mn-lt"/>
              </a:defRPr>
            </a:lvl4pPr>
            <a:lvl5pPr marL="0" indent="0" algn="r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308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0" y="6709341"/>
            <a:ext cx="20833200" cy="4842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12192000" y="6709341"/>
            <a:ext cx="8640763" cy="484607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>
              <a:latin typeface="Rubik" pitchFamily="2" charset="-79"/>
            </a:endParaRPr>
          </a:p>
          <a:p>
            <a:pPr algn="ctr"/>
            <a:endParaRPr lang="en-GB" sz="7200" b="0" i="0">
              <a:latin typeface="Rubik" pitchFamily="2" charset="-79"/>
            </a:endParaRPr>
          </a:p>
          <a:p>
            <a:pPr algn="ctr"/>
            <a:endParaRPr lang="en-GB" sz="7200" b="0" i="0">
              <a:latin typeface="Rubik" pitchFamily="2" charset="-79"/>
            </a:endParaRPr>
          </a:p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7" y="7405688"/>
            <a:ext cx="8640763" cy="2073275"/>
          </a:xfrm>
          <a:prstGeom prst="rect">
            <a:avLst/>
          </a:prstGeom>
        </p:spPr>
        <p:txBody>
          <a:bodyPr wrap="square" lIns="360000" tIns="72000" rIns="72000" bIns="72000">
            <a:normAutofit/>
          </a:bodyPr>
          <a:lstStyle>
            <a:lvl1pPr>
              <a:defRPr lang="en-GB" sz="4800" b="1" i="0" cap="none" dirty="0">
                <a:solidFill>
                  <a:schemeClr val="bg1"/>
                </a:solidFill>
                <a:latin typeface="Bitter SemiBold" pitchFamily="2" charset="77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GB"/>
              <a:t>Click here to add text for your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9788" y="10177570"/>
            <a:ext cx="8640762" cy="675163"/>
          </a:xfrm>
          <a:prstGeom prst="rect">
            <a:avLst/>
          </a:prstGeom>
        </p:spPr>
        <p:txBody>
          <a:bodyPr wrap="square" lIns="360000" anchor="ctr">
            <a:spAutoFit/>
          </a:bodyPr>
          <a:lstStyle>
            <a:lvl1pPr marL="0" indent="0" algn="r">
              <a:buNone/>
              <a:defRPr lang="en-US" sz="2400" b="1" i="0" dirty="0" smtClean="0">
                <a:solidFill>
                  <a:schemeClr val="bg1"/>
                </a:solidFill>
                <a:latin typeface="Rubik Medium" pitchFamily="2" charset="-79"/>
                <a:ea typeface="Roboto Bold" panose="02000000000000000000" pitchFamily="2" charset="0"/>
                <a:cs typeface="Rubik Medium" pitchFamily="2" charset="-79"/>
              </a:defRPr>
            </a:lvl1pPr>
            <a:lvl2pPr>
              <a:defRPr lang="en-US" sz="3600" dirty="0" smtClean="0">
                <a:solidFill>
                  <a:schemeClr val="tx1"/>
                </a:solidFill>
              </a:defRPr>
            </a:lvl2pPr>
            <a:lvl3pPr>
              <a:defRPr lang="en-US" sz="3600" dirty="0" smtClean="0">
                <a:solidFill>
                  <a:schemeClr val="tx1"/>
                </a:solidFill>
              </a:defRPr>
            </a:lvl3pPr>
            <a:lvl4pPr>
              <a:defRPr lang="en-US" sz="3600" dirty="0" smtClean="0">
                <a:solidFill>
                  <a:schemeClr val="tx1"/>
                </a:solidFill>
              </a:defRPr>
            </a:lvl4pPr>
            <a:lvl5pPr>
              <a:defRPr lang="en-GB" sz="36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GB"/>
              <a:t>Click to add presenter’s name | Job title</a:t>
            </a:r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DC7EAF-E24C-F704-D1F9-D529DFD2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36" y="12283937"/>
            <a:ext cx="12192436" cy="720725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/>
          <a:lstStyle>
            <a:lvl1pPr marL="64800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195861DF-41F7-C8F8-7086-BCD9E01B74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863" y="8122437"/>
            <a:ext cx="5759450" cy="2015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33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sv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0F78E78-4B3F-7122-ED83-9C67C58D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49" y="1077643"/>
            <a:ext cx="22970425" cy="1459182"/>
          </a:xfrm>
          <a:prstGeom prst="rect">
            <a:avLst/>
          </a:prstGeom>
        </p:spPr>
        <p:txBody>
          <a:bodyPr vert="horz" lIns="360000" tIns="90000" rIns="360000" bIns="90000" rtlCol="0" anchor="b">
            <a:normAutofit/>
          </a:bodyPr>
          <a:lstStyle/>
          <a:p>
            <a:r>
              <a:rPr lang="en-GB"/>
              <a:t>Haz clic para modificar el estilo de título del patrón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D2A67E-F481-B273-61A3-E2B2927DF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37" y="3259311"/>
            <a:ext cx="22944138" cy="8296101"/>
          </a:xfrm>
          <a:prstGeom prst="rect">
            <a:avLst/>
          </a:prstGeom>
        </p:spPr>
        <p:txBody>
          <a:bodyPr vert="horz" lIns="90000" tIns="90000" rIns="91440" bIns="90000" rtlCol="0">
            <a:normAutofit/>
          </a:bodyPr>
          <a:lstStyle/>
          <a:p>
            <a:pPr lvl="0"/>
            <a:r>
              <a:rPr lang="en-GB"/>
              <a:t>Haga clic para modificar los estilos de texto del patrón</a:t>
            </a:r>
          </a:p>
          <a:p>
            <a:pPr lvl="1"/>
            <a:r>
              <a:rPr lang="en-GB"/>
              <a:t>Segundo nivel</a:t>
            </a:r>
          </a:p>
          <a:p>
            <a:pPr lvl="2"/>
            <a:r>
              <a:rPr lang="en-GB"/>
              <a:t>Tercer nivel</a:t>
            </a:r>
          </a:p>
          <a:p>
            <a:pPr lvl="3"/>
            <a:r>
              <a:rPr lang="en-GB"/>
              <a:t>Cuarto nivel</a:t>
            </a:r>
          </a:p>
          <a:p>
            <a:pPr lvl="4"/>
            <a:r>
              <a:rPr lang="en-GB"/>
              <a:t>Quinto nivel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3FEB8B6-B790-D1A0-88B0-65F96BE61250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266DE-BE5F-490A-F444-03C83BED8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9137" y="12277898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FFC8DD-7E87-3E47-9F40-9222235C5D65}" type="datetimeFigureOut">
              <a:rPr lang="en-GB" smtClean="0"/>
              <a:pPr/>
              <a:t>29/08/2023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E718EC-AC09-267B-5C55-D95B7D8B3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0963" y="122784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2C055-36F5-27BF-A138-53AAB3CC4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92000" y="122820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6A1796-5593-5349-A609-9F4B7AECCDC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515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23" r:id="rId3"/>
    <p:sldLayoutId id="2147483724" r:id="rId4"/>
    <p:sldLayoutId id="2147483748" r:id="rId5"/>
    <p:sldLayoutId id="2147483749" r:id="rId6"/>
    <p:sldLayoutId id="2147483833" r:id="rId7"/>
    <p:sldLayoutId id="2147483834" r:id="rId8"/>
    <p:sldLayoutId id="2147483828" r:id="rId9"/>
    <p:sldLayoutId id="2147483754" r:id="rId10"/>
    <p:sldLayoutId id="2147483809" r:id="rId11"/>
    <p:sldLayoutId id="2147483811" r:id="rId12"/>
    <p:sldLayoutId id="2147483751" r:id="rId13"/>
    <p:sldLayoutId id="2147483750" r:id="rId14"/>
    <p:sldLayoutId id="2147483812" r:id="rId15"/>
    <p:sldLayoutId id="2147483810" r:id="rId16"/>
    <p:sldLayoutId id="2147483807" r:id="rId17"/>
    <p:sldLayoutId id="2147483761" r:id="rId18"/>
    <p:sldLayoutId id="2147483756" r:id="rId19"/>
    <p:sldLayoutId id="2147483755" r:id="rId20"/>
    <p:sldLayoutId id="2147483808" r:id="rId21"/>
    <p:sldLayoutId id="2147483760" r:id="rId22"/>
    <p:sldLayoutId id="2147483684" r:id="rId23"/>
    <p:sldLayoutId id="2147483822" r:id="rId24"/>
    <p:sldLayoutId id="2147483820" r:id="rId25"/>
    <p:sldLayoutId id="2147483821" r:id="rId26"/>
    <p:sldLayoutId id="2147483825" r:id="rId27"/>
    <p:sldLayoutId id="2147483826" r:id="rId28"/>
    <p:sldLayoutId id="2147483747" r:id="rId29"/>
    <p:sldLayoutId id="2147483757" r:id="rId30"/>
    <p:sldLayoutId id="2147483758" r:id="rId31"/>
    <p:sldLayoutId id="2147483759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829" r:id="rId38"/>
    <p:sldLayoutId id="2147483831" r:id="rId39"/>
    <p:sldLayoutId id="2147483832" r:id="rId40"/>
    <p:sldLayoutId id="2147483730" r:id="rId41"/>
    <p:sldLayoutId id="2147483731" r:id="rId42"/>
    <p:sldLayoutId id="2147483732" r:id="rId43"/>
    <p:sldLayoutId id="2147483733" r:id="rId44"/>
    <p:sldLayoutId id="2147483670" r:id="rId45"/>
  </p:sldLayoutIdLst>
  <p:hf sldNum="0" hdr="0" dt="0"/>
  <p:txStyles>
    <p:titleStyle>
      <a:lvl1pPr marL="0" algn="l" defTabSz="1828709" rtl="0" eaLnBrk="1" latinLnBrk="0" hangingPunct="1">
        <a:lnSpc>
          <a:spcPct val="100000"/>
        </a:lnSpc>
        <a:spcBef>
          <a:spcPts val="0"/>
        </a:spcBef>
        <a:buNone/>
        <a:defRPr sz="4800" b="1" i="0" kern="1200">
          <a:solidFill>
            <a:schemeClr val="tx1">
              <a:lumMod val="85000"/>
              <a:lumOff val="15000"/>
            </a:schemeClr>
          </a:solidFill>
          <a:latin typeface="Bitter SemiBold" pitchFamily="2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50000"/>
        </a:lnSpc>
        <a:spcBef>
          <a:spcPts val="2000"/>
        </a:spcBef>
        <a:buClr>
          <a:schemeClr val="accent1"/>
        </a:buClr>
        <a:buFontTx/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1pPr>
      <a:lvl2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2pPr>
      <a:lvl3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3pPr>
      <a:lvl4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4pPr>
      <a:lvl5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15359">
          <p15:clr>
            <a:srgbClr val="A4A3A4"/>
          </p15:clr>
        </p15:guide>
        <p15:guide id="3" pos="445">
          <p15:clr>
            <a:srgbClr val="F26B43"/>
          </p15:clr>
        </p15:guide>
        <p15:guide id="4" pos="4051">
          <p15:clr>
            <a:srgbClr val="A4A3A4"/>
          </p15:clr>
        </p15:guide>
        <p15:guide id="5" pos="5865">
          <p15:clr>
            <a:srgbClr val="A4A3A4"/>
          </p15:clr>
        </p15:guide>
        <p15:guide id="7" pos="9494">
          <p15:clr>
            <a:srgbClr val="A4A3A4"/>
          </p15:clr>
        </p15:guide>
        <p15:guide id="8" pos="11308">
          <p15:clr>
            <a:srgbClr val="A4A3A4"/>
          </p15:clr>
        </p15:guide>
        <p15:guide id="9" pos="13123">
          <p15:clr>
            <a:srgbClr val="A4A3A4"/>
          </p15:clr>
        </p15:guide>
        <p15:guide id="10" pos="14906">
          <p15:clr>
            <a:srgbClr val="F26B43"/>
          </p15:clr>
        </p15:guide>
        <p15:guide id="12" orient="horz" pos="8188">
          <p15:clr>
            <a:srgbClr val="A4A3A4"/>
          </p15:clr>
        </p15:guide>
        <p15:guide id="13" orient="horz" pos="4660" userDrawn="1">
          <p15:clr>
            <a:srgbClr val="F26B43"/>
          </p15:clr>
        </p15:guide>
        <p15:guide id="14" orient="horz" pos="5976" userDrawn="1">
          <p15:clr>
            <a:srgbClr val="A4A3A4"/>
          </p15:clr>
        </p15:guide>
        <p15:guide id="16" orient="horz" pos="2052">
          <p15:clr>
            <a:srgbClr val="F26B43"/>
          </p15:clr>
        </p15:guide>
        <p15:guide id="17" orient="horz" pos="7279">
          <p15:clr>
            <a:srgbClr val="F26B43"/>
          </p15:clr>
        </p15:guide>
        <p15:guide id="18" orient="horz" pos="1598">
          <p15:clr>
            <a:srgbClr val="A4A3A4"/>
          </p15:clr>
        </p15:guide>
        <p15:guide id="19" pos="2214" userDrawn="1">
          <p15:clr>
            <a:srgbClr val="A4A3A4"/>
          </p15:clr>
        </p15:guide>
        <p15:guide id="20" pos="7680">
          <p15:clr>
            <a:srgbClr val="F26B43"/>
          </p15:clr>
        </p15:guide>
        <p15:guide id="21" orient="horz" pos="3356">
          <p15:clr>
            <a:srgbClr val="A4A3A4"/>
          </p15:clr>
        </p15:guide>
        <p15:guide id="22" orient="horz" pos="7734">
          <p15:clr>
            <a:srgbClr val="A4A3A4"/>
          </p15:clr>
        </p15:guide>
        <p15:guide id="23" orient="horz" pos="677">
          <p15:clr>
            <a:srgbClr val="A4A3A4"/>
          </p15:clr>
        </p15:guide>
        <p15:guide id="24" pos="8587" userDrawn="1">
          <p15:clr>
            <a:srgbClr val="A4A3A4"/>
          </p15:clr>
        </p15:guide>
        <p15:guide id="25" pos="10401" userDrawn="1">
          <p15:clr>
            <a:srgbClr val="A4A3A4"/>
          </p15:clr>
        </p15:guide>
        <p15:guide id="26" pos="12215" userDrawn="1">
          <p15:clr>
            <a:srgbClr val="A4A3A4"/>
          </p15:clr>
        </p15:guide>
        <p15:guide id="27" pos="14030" userDrawn="1">
          <p15:clr>
            <a:srgbClr val="A4A3A4"/>
          </p15:clr>
        </p15:guide>
        <p15:guide id="28" pos="6772" userDrawn="1">
          <p15:clr>
            <a:srgbClr val="A4A3A4"/>
          </p15:clr>
        </p15:guide>
        <p15:guide id="29" pos="4958" userDrawn="1">
          <p15:clr>
            <a:srgbClr val="A4A3A4"/>
          </p15:clr>
        </p15:guide>
        <p15:guide id="30" pos="3144" userDrawn="1">
          <p15:clr>
            <a:srgbClr val="A4A3A4"/>
          </p15:clr>
        </p15:guide>
        <p15:guide id="31" pos="132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4E8209-B9DC-8437-2335-73C59D2A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Nodes Meeting – Sharing Node Experiences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12796-02A2-5894-452E-11F064C962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GBIF Participant Node Managers Committee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DDBB96-2DB3-4910-A500-00BE3A6F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chemeClr val="accent1">
              <a:alpha val="85000"/>
            </a:schemeClr>
          </a:solidFill>
        </p:spPr>
        <p:txBody>
          <a:bodyPr/>
          <a:lstStyle/>
          <a:p>
            <a:r>
              <a:rPr lang="en-GB" dirty="0"/>
              <a:t>17 October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623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46697-6BE3-A6AD-23A9-2AE6A42F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Expanding our Data Model: Opportunities and Implications for Nodes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A1BA7-FB61-1BE0-E00E-5CEDA03863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Node Experiences and Perspectives for the Future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94B40FE-8C4B-3F7C-7AB5-FDEFC084863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" t="7400" r="7595" b="7415"/>
          <a:stretch/>
        </p:blipFill>
        <p:spPr>
          <a:xfrm>
            <a:off x="1435950" y="3257549"/>
            <a:ext cx="10044000" cy="8297863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D7D3B4D-9C19-217B-1704-0F60B9179656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48522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3ECBC2-120E-04AD-0C69-FCF6236C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371BD1-7678-EA62-E9A1-C6A23E679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Expanding our Data Model</a:t>
            </a:r>
            <a:br>
              <a:rPr lang="en-GB" dirty="0"/>
            </a:br>
            <a:r>
              <a:rPr lang="en-GB" dirty="0"/>
              <a:t>[Node Name]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BBB424-01CC-C910-8753-DB47F35C2F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0DDC175-3E19-7E58-C7E3-C42767D89B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7245" r="1481" b="9345"/>
          <a:stretch/>
        </p:blipFill>
        <p:spPr>
          <a:xfrm>
            <a:off x="12191206" y="3257550"/>
            <a:ext cx="11484768" cy="829786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1FE6DB-0D63-82F7-C3B6-5B650DEC3A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2142321" y="10835413"/>
            <a:ext cx="1337234" cy="7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66232C-D098-8DB4-4050-940638AD97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3593988" y="10835413"/>
            <a:ext cx="1337234" cy="7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2DB4AD-1A8C-E8A0-9633-03DF759C15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5045655" y="10835413"/>
            <a:ext cx="1337234" cy="7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692362-DC2F-7A12-80C0-76165C7DF1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6497323" y="10835413"/>
            <a:ext cx="133723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76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45409-FF77-88F7-75F4-4793E11E7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Supporting Nodes through GBIF’s Capacity Development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305AD-E04C-84E4-706E-C764D5EFA7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Node Experiences and Priorities for the Future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92D3B87-D719-3AD8-CE51-36AF3F7D675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8803" r="11574" b="3679"/>
          <a:stretch/>
        </p:blipFill>
        <p:spPr>
          <a:xfrm>
            <a:off x="1435950" y="3257549"/>
            <a:ext cx="10044000" cy="829786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08483-1237-0999-9C98-FEF62CA6FD38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0947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3ECBC2-120E-04AD-0C69-FCF6236C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371BD1-7678-EA62-E9A1-C6A23E679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GBIF’s Capacity Development Programmes</a:t>
            </a:r>
            <a:br>
              <a:rPr lang="en-GB" dirty="0"/>
            </a:br>
            <a:r>
              <a:rPr lang="en-GB" dirty="0"/>
              <a:t>[Node Name]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F234CA0-8C9B-1CFD-E23A-1BECC7E4E1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3" t="10192" r="10604" b="5346"/>
          <a:stretch/>
        </p:blipFill>
        <p:spPr>
          <a:xfrm>
            <a:off x="12191206" y="3257550"/>
            <a:ext cx="11484768" cy="829786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BBB424-01CC-C910-8753-DB47F35C2F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4CD08F-5AD5-DA61-D5AB-1EA766BAFB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2142321" y="10835413"/>
            <a:ext cx="1337234" cy="7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5BA351-6DD3-EF16-3D63-B2B9722070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3593988" y="10835413"/>
            <a:ext cx="1337234" cy="7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CBDAEB-9293-C081-83D9-9957377C68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5045655" y="10835413"/>
            <a:ext cx="1337234" cy="7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EE6429-2B30-D39E-F99E-E872FA1F8A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6497323" y="10835413"/>
            <a:ext cx="133723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C74CF-E4A7-B561-BE01-DC80E020D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Consolidating and Future Development of GBIF Regional Support Teams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ACE9B-6D34-39DF-76CD-F54F85FE74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Node Experiences and Ideas for the Future</a:t>
            </a:r>
          </a:p>
        </p:txBody>
      </p:sp>
      <p:pic>
        <p:nvPicPr>
          <p:cNvPr id="8" name="Picture Placeholder 7" descr="A person and person sitting at a computer&#10;&#10;Description automatically generated">
            <a:extLst>
              <a:ext uri="{FF2B5EF4-FFF2-40B4-BE49-F238E27FC236}">
                <a16:creationId xmlns:a16="http://schemas.microsoft.com/office/drawing/2014/main" id="{DD0EE190-BBB1-390F-1A64-8B037FA4C96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1" r="7891"/>
          <a:stretch/>
        </p:blipFill>
        <p:spPr>
          <a:xfrm>
            <a:off x="1435950" y="3257549"/>
            <a:ext cx="10044000" cy="8297863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EF8E64-8082-0A25-3E6B-37200F5960E4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675004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3ECBC2-120E-04AD-0C69-FCF6236C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371BD1-7678-EA62-E9A1-C6A23E679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GBIF Regional Support Teams</a:t>
            </a:r>
            <a:br>
              <a:rPr lang="en-GB" dirty="0"/>
            </a:br>
            <a:r>
              <a:rPr lang="en-GB" dirty="0"/>
              <a:t>[Node Name]</a:t>
            </a:r>
          </a:p>
        </p:txBody>
      </p:sp>
      <p:pic>
        <p:nvPicPr>
          <p:cNvPr id="7" name="Picture Placeholder 6" descr="A person and person sitting at a computer&#10;&#10;Description automatically generated">
            <a:extLst>
              <a:ext uri="{FF2B5EF4-FFF2-40B4-BE49-F238E27FC236}">
                <a16:creationId xmlns:a16="http://schemas.microsoft.com/office/drawing/2014/main" id="{6FD7FFFC-FCED-AFF9-65E0-69E59DE9D5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" t="6406" r="5414" b="1727"/>
          <a:stretch/>
        </p:blipFill>
        <p:spPr>
          <a:xfrm>
            <a:off x="12191206" y="3257550"/>
            <a:ext cx="11484768" cy="829786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BBB424-01CC-C910-8753-DB47F35C2F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8DDBA3-7F40-86E0-D10D-AC7854874B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2142321" y="10835413"/>
            <a:ext cx="1337234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3E3A7D-B80C-7168-C140-CF2B7CF382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3593988" y="10835413"/>
            <a:ext cx="1337234" cy="7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9B7D4D-5E64-2D0D-2B1F-01AB48C7B3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5045655" y="10835413"/>
            <a:ext cx="1337234" cy="7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6C7D46-69E1-E5EA-FECE-E28A73DA5B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6497323" y="10835413"/>
            <a:ext cx="133723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7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78A12D-824A-1AE6-77C0-0F7004B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45EDDB-6D40-382B-A9E0-9AAF55E5C2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nodes@gbif.org</a:t>
            </a:r>
          </a:p>
        </p:txBody>
      </p:sp>
    </p:spTree>
    <p:extLst>
      <p:ext uri="{BB962C8B-B14F-4D97-AF65-F5344CB8AC3E}">
        <p14:creationId xmlns:p14="http://schemas.microsoft.com/office/powerpoint/2010/main" val="19782903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GBIF 2023 1">
      <a:dk1>
        <a:srgbClr val="000000"/>
      </a:dk1>
      <a:lt1>
        <a:srgbClr val="FFFFFF"/>
      </a:lt1>
      <a:dk2>
        <a:srgbClr val="231F20"/>
      </a:dk2>
      <a:lt2>
        <a:srgbClr val="FFFFFF"/>
      </a:lt2>
      <a:accent1>
        <a:srgbClr val="61A150"/>
      </a:accent1>
      <a:accent2>
        <a:srgbClr val="367FB9"/>
      </a:accent2>
      <a:accent3>
        <a:srgbClr val="725299"/>
      </a:accent3>
      <a:accent4>
        <a:srgbClr val="D37297"/>
      </a:accent4>
      <a:accent5>
        <a:srgbClr val="EDB386"/>
      </a:accent5>
      <a:accent6>
        <a:srgbClr val="F2C45B"/>
      </a:accent6>
      <a:hlink>
        <a:srgbClr val="61A150"/>
      </a:hlink>
      <a:folHlink>
        <a:srgbClr val="73AA60"/>
      </a:folHlink>
    </a:clrScheme>
    <a:fontScheme name="Rubik">
      <a:majorFont>
        <a:latin typeface="Bitter"/>
        <a:ea typeface=""/>
        <a:cs typeface=""/>
      </a:majorFont>
      <a:minorFont>
        <a:latin typeface="Rubi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A21CB328-05E7-534F-80A6-CA584E16CAC9}" vid="{F493DEC8-ED28-AF41-9D16-B90D1F30E2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GBIF-2023 (8)</Template>
  <TotalTime>4062</TotalTime>
  <Words>350</Words>
  <Application>Microsoft Office PowerPoint</Application>
  <PresentationFormat>Custom</PresentationFormat>
  <Paragraphs>43</Paragraphs>
  <Slides>8</Slides>
  <Notes>8</Notes>
  <HiddenSlides>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Rubik Medium</vt:lpstr>
      <vt:lpstr>Rubik</vt:lpstr>
      <vt:lpstr>Bitter</vt:lpstr>
      <vt:lpstr>Bitter SemiBold</vt:lpstr>
      <vt:lpstr>Rubik SemiBold</vt:lpstr>
      <vt:lpstr>Arial</vt:lpstr>
      <vt:lpstr>Tema de Office</vt:lpstr>
      <vt:lpstr>Global Nodes Meeting – Sharing Node Experiences</vt:lpstr>
      <vt:lpstr>Expanding our Data Model: Opportunities and Implications for Nodes </vt:lpstr>
      <vt:lpstr>Expanding our Data Model [Node Name]</vt:lpstr>
      <vt:lpstr>Supporting Nodes through GBIF’s Capacity Development Programmes</vt:lpstr>
      <vt:lpstr>GBIF’s Capacity Development Programmes [Node Name]</vt:lpstr>
      <vt:lpstr>Consolidating and Future Development of GBIF Regional Support Teams</vt:lpstr>
      <vt:lpstr>GBIF Regional Support Teams [Node Name]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Delete before presenting Please read the instruction given in this section</dc:title>
  <dc:creator>Melianie Rosemary Raymond</dc:creator>
  <cp:lastModifiedBy>Melianie Rosemary Raymond</cp:lastModifiedBy>
  <cp:revision>9</cp:revision>
  <dcterms:created xsi:type="dcterms:W3CDTF">2023-08-25T11:53:47Z</dcterms:created>
  <dcterms:modified xsi:type="dcterms:W3CDTF">2023-08-29T11:56:23Z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