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2" r:id="rId4"/>
  </p:sldMasterIdLst>
  <p:notesMasterIdLst>
    <p:notesMasterId r:id="rId11"/>
  </p:notesMasterIdLst>
  <p:handoutMasterIdLst>
    <p:handoutMasterId r:id="rId12"/>
  </p:handoutMasterIdLst>
  <p:sldIdLst>
    <p:sldId id="430" r:id="rId5"/>
    <p:sldId id="439" r:id="rId6"/>
    <p:sldId id="440" r:id="rId7"/>
    <p:sldId id="441" r:id="rId8"/>
    <p:sldId id="443" r:id="rId9"/>
    <p:sldId id="445" r:id="rId10"/>
  </p:sldIdLst>
  <p:sldSz cx="24382413" cy="13716000"/>
  <p:notesSz cx="6858000" cy="9144000"/>
  <p:embeddedFontLst>
    <p:embeddedFont>
      <p:font typeface="Bitter" panose="020B0604020202020204" charset="0"/>
      <p:regular r:id="rId13"/>
      <p:bold r:id="rId14"/>
      <p:italic r:id="rId15"/>
      <p:boldItalic r:id="rId16"/>
    </p:embeddedFont>
    <p:embeddedFont>
      <p:font typeface="Bitter SemiBold" panose="020B0604020202020204" charset="0"/>
      <p:regular r:id="rId17"/>
      <p:bold r:id="rId18"/>
      <p:italic r:id="rId19"/>
      <p:boldItalic r:id="rId20"/>
    </p:embeddedFont>
    <p:embeddedFont>
      <p:font typeface="Rubik" panose="020B0604020202020204" charset="-79"/>
      <p:regular r:id="rId21"/>
      <p:bold r:id="rId22"/>
      <p:italic r:id="rId23"/>
      <p:boldItalic r:id="rId24"/>
    </p:embeddedFont>
    <p:embeddedFont>
      <p:font typeface="Rubik Medium" panose="020B0604020202020204" charset="-79"/>
      <p:regular r:id="rId25"/>
      <p:bold r:id="rId26"/>
      <p:italic r:id="rId27"/>
      <p:boldItalic r:id="rId28"/>
    </p:embeddedFont>
    <p:embeddedFont>
      <p:font typeface="Rubik SemiBold" panose="020B0604020202020204" charset="-79"/>
      <p:regular r:id="rId29"/>
      <p:bold r:id="rId30"/>
      <p:italic r:id="rId31"/>
      <p:boldItalic r:id="rId32"/>
    </p:embeddedFont>
  </p:embeddedFontLst>
  <p:custDataLst>
    <p:tags r:id="rId3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hdis Nikou" initials="MN" lastIdx="1" clrIdx="0">
    <p:extLst>
      <p:ext uri="{19B8F6BF-5375-455C-9EA6-DF929625EA0E}">
        <p15:presenceInfo xmlns:p15="http://schemas.microsoft.com/office/powerpoint/2012/main" userId="S::mahdis.nikou@brightcarbon.com::d5834665-7bc3-47f1-85ef-fc6fca3117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4EB"/>
    <a:srgbClr val="F8EFF2"/>
    <a:srgbClr val="F6E3EA"/>
    <a:srgbClr val="FDF9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59" autoAdjust="0"/>
    <p:restoredTop sz="69760" autoAdjust="0"/>
  </p:normalViewPr>
  <p:slideViewPr>
    <p:cSldViewPr snapToGrid="0">
      <p:cViewPr varScale="1">
        <p:scale>
          <a:sx n="56" d="100"/>
          <a:sy n="56" d="100"/>
        </p:scale>
        <p:origin x="2190" y="96"/>
      </p:cViewPr>
      <p:guideLst/>
    </p:cSldViewPr>
  </p:slideViewPr>
  <p:outlineViewPr>
    <p:cViewPr>
      <p:scale>
        <a:sx n="33" d="100"/>
        <a:sy n="33" d="100"/>
      </p:scale>
      <p:origin x="0" y="0"/>
    </p:cViewPr>
  </p:outlineViewPr>
  <p:notesTextViewPr>
    <p:cViewPr>
      <p:scale>
        <a:sx n="105" d="100"/>
        <a:sy n="105" d="100"/>
      </p:scale>
      <p:origin x="0" y="0"/>
    </p:cViewPr>
  </p:notesTextViewPr>
  <p:sorterViewPr>
    <p:cViewPr>
      <p:scale>
        <a:sx n="50" d="100"/>
        <a:sy n="50" d="100"/>
      </p:scale>
      <p:origin x="0" y="-174"/>
    </p:cViewPr>
  </p:sorter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21" Type="http://schemas.openxmlformats.org/officeDocument/2006/relationships/font" Target="fonts/font9.fntdata"/><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24" Type="http://schemas.openxmlformats.org/officeDocument/2006/relationships/font" Target="fonts/font12.fntdata"/><Relationship Id="rId32" Type="http://schemas.openxmlformats.org/officeDocument/2006/relationships/font" Target="fonts/font20.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7.fntdata"/><Relationship Id="rId31" Type="http://schemas.openxmlformats.org/officeDocument/2006/relationships/font" Target="fonts/font1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11E1AB9-7886-4482-8595-88931F0C13A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Rubik" pitchFamily="2" charset="-79"/>
            </a:endParaRPr>
          </a:p>
        </p:txBody>
      </p:sp>
      <p:sp>
        <p:nvSpPr>
          <p:cNvPr id="3" name="Date Placeholder 2">
            <a:extLst>
              <a:ext uri="{FF2B5EF4-FFF2-40B4-BE49-F238E27FC236}">
                <a16:creationId xmlns:a16="http://schemas.microsoft.com/office/drawing/2014/main" id="{08E0B9A8-8493-4582-A93D-3051DEFA6AD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19DB69-C6C7-4597-9C06-3C2A2F02C5F6}" type="datetimeFigureOut">
              <a:rPr lang="en-GB" smtClean="0">
                <a:latin typeface="Rubik" pitchFamily="2" charset="-79"/>
              </a:rPr>
              <a:t>15/09/2025</a:t>
            </a:fld>
            <a:endParaRPr lang="en-GB" dirty="0">
              <a:latin typeface="Rubik" pitchFamily="2" charset="-79"/>
            </a:endParaRPr>
          </a:p>
        </p:txBody>
      </p:sp>
      <p:sp>
        <p:nvSpPr>
          <p:cNvPr id="4" name="Footer Placeholder 3">
            <a:extLst>
              <a:ext uri="{FF2B5EF4-FFF2-40B4-BE49-F238E27FC236}">
                <a16:creationId xmlns:a16="http://schemas.microsoft.com/office/drawing/2014/main" id="{82E7423C-6429-4385-A65E-1E14F66249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Rubik" pitchFamily="2" charset="-79"/>
            </a:endParaRPr>
          </a:p>
        </p:txBody>
      </p:sp>
      <p:sp>
        <p:nvSpPr>
          <p:cNvPr id="5" name="Slide Number Placeholder 4">
            <a:extLst>
              <a:ext uri="{FF2B5EF4-FFF2-40B4-BE49-F238E27FC236}">
                <a16:creationId xmlns:a16="http://schemas.microsoft.com/office/drawing/2014/main" id="{447CD81B-DE1C-45DD-A06A-129227D529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3920A1-2C06-4FBE-8EDF-A6F5E44A7D41}" type="slidenum">
              <a:rPr lang="en-GB" smtClean="0">
                <a:latin typeface="Rubik" pitchFamily="2" charset="-79"/>
              </a:rPr>
              <a:t>‹#›</a:t>
            </a:fld>
            <a:endParaRPr lang="en-GB" dirty="0">
              <a:latin typeface="Rubik" pitchFamily="2" charset="-79"/>
            </a:endParaRPr>
          </a:p>
        </p:txBody>
      </p:sp>
    </p:spTree>
    <p:extLst>
      <p:ext uri="{BB962C8B-B14F-4D97-AF65-F5344CB8AC3E}">
        <p14:creationId xmlns:p14="http://schemas.microsoft.com/office/powerpoint/2010/main" val="1811723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Rubik" pitchFamily="2" charset="-79"/>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Rubik" pitchFamily="2" charset="-79"/>
              </a:defRPr>
            </a:lvl1pPr>
          </a:lstStyle>
          <a:p>
            <a:fld id="{D08ECCEA-2969-42E4-A1A0-9C247F9CF1CC}" type="datetimeFigureOut">
              <a:rPr lang="en-GB" smtClean="0"/>
              <a:pPr/>
              <a:t>15/09/2025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Rubik" pitchFamily="2" charset="-79"/>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Rubik" pitchFamily="2" charset="-79"/>
              </a:defRPr>
            </a:lvl1pPr>
          </a:lstStyle>
          <a:p>
            <a:fld id="{25B5EE77-8CAC-4815-8642-F6182C046882}" type="slidenum">
              <a:rPr lang="en-GB" smtClean="0"/>
              <a:pPr/>
              <a:t>‹#›</a:t>
            </a:fld>
            <a:endParaRPr lang="en-GB" dirty="0"/>
          </a:p>
        </p:txBody>
      </p:sp>
    </p:spTree>
    <p:extLst>
      <p:ext uri="{BB962C8B-B14F-4D97-AF65-F5344CB8AC3E}">
        <p14:creationId xmlns:p14="http://schemas.microsoft.com/office/powerpoint/2010/main" val="1850730902"/>
      </p:ext>
    </p:extLst>
  </p:cSld>
  <p:clrMap bg1="lt1" tx1="dk1" bg2="lt2" tx2="dk2" accent1="accent1" accent2="accent2" accent3="accent3" accent4="accent4" accent5="accent5" accent6="accent6" hlink="hlink" folHlink="folHlink"/>
  <p:notesStyle>
    <a:lvl1pPr marL="0" algn="l" defTabSz="1828709" rtl="0" eaLnBrk="1" latinLnBrk="0" hangingPunct="1">
      <a:defRPr sz="2400" b="0" i="0" kern="1200">
        <a:solidFill>
          <a:schemeClr val="tx1"/>
        </a:solidFill>
        <a:latin typeface="Rubik" pitchFamily="2" charset="-79"/>
        <a:ea typeface="+mn-ea"/>
        <a:cs typeface="+mn-cs"/>
      </a:defRPr>
    </a:lvl1pPr>
    <a:lvl2pPr marL="914354" algn="l" defTabSz="1828709" rtl="0" eaLnBrk="1" latinLnBrk="0" hangingPunct="1">
      <a:defRPr sz="2400" b="0" i="0" kern="1200">
        <a:solidFill>
          <a:schemeClr val="tx1"/>
        </a:solidFill>
        <a:latin typeface="Rubik" pitchFamily="2" charset="-79"/>
        <a:ea typeface="+mn-ea"/>
        <a:cs typeface="+mn-cs"/>
      </a:defRPr>
    </a:lvl2pPr>
    <a:lvl3pPr marL="1828709" algn="l" defTabSz="1828709" rtl="0" eaLnBrk="1" latinLnBrk="0" hangingPunct="1">
      <a:defRPr sz="2400" b="0" i="0" kern="1200">
        <a:solidFill>
          <a:schemeClr val="tx1"/>
        </a:solidFill>
        <a:latin typeface="Rubik" pitchFamily="2" charset="-79"/>
        <a:ea typeface="+mn-ea"/>
        <a:cs typeface="+mn-cs"/>
      </a:defRPr>
    </a:lvl3pPr>
    <a:lvl4pPr marL="2743063" algn="l" defTabSz="1828709" rtl="0" eaLnBrk="1" latinLnBrk="0" hangingPunct="1">
      <a:defRPr sz="2400" b="0" i="0" kern="1200">
        <a:solidFill>
          <a:schemeClr val="tx1"/>
        </a:solidFill>
        <a:latin typeface="Rubik" pitchFamily="2" charset="-79"/>
        <a:ea typeface="+mn-ea"/>
        <a:cs typeface="+mn-cs"/>
      </a:defRPr>
    </a:lvl4pPr>
    <a:lvl5pPr marL="3657417" algn="l" defTabSz="1828709" rtl="0" eaLnBrk="1" latinLnBrk="0" hangingPunct="1">
      <a:defRPr sz="2400" b="0" i="0" kern="1200">
        <a:solidFill>
          <a:schemeClr val="tx1"/>
        </a:solidFill>
        <a:latin typeface="Rubik" pitchFamily="2" charset="-79"/>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 Please do not edit</a:t>
            </a:r>
          </a:p>
        </p:txBody>
      </p:sp>
      <p:sp>
        <p:nvSpPr>
          <p:cNvPr id="4" name="Slide Number Placeholder 3"/>
          <p:cNvSpPr>
            <a:spLocks noGrp="1"/>
          </p:cNvSpPr>
          <p:nvPr>
            <p:ph type="sldNum" sz="quarter" idx="5"/>
          </p:nvPr>
        </p:nvSpPr>
        <p:spPr/>
        <p:txBody>
          <a:bodyPr/>
          <a:lstStyle/>
          <a:p>
            <a:fld id="{25B5EE77-8CAC-4815-8642-F6182C046882}" type="slidenum">
              <a:rPr lang="en-GB" smtClean="0"/>
              <a:t>1</a:t>
            </a:fld>
            <a:endParaRPr lang="en-GB" dirty="0"/>
          </a:p>
        </p:txBody>
      </p:sp>
    </p:spTree>
    <p:extLst>
      <p:ext uri="{BB962C8B-B14F-4D97-AF65-F5344CB8AC3E}">
        <p14:creationId xmlns:p14="http://schemas.microsoft.com/office/powerpoint/2010/main" val="2064635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Divider slide – Please do not edit</a:t>
            </a:r>
          </a:p>
        </p:txBody>
      </p:sp>
      <p:sp>
        <p:nvSpPr>
          <p:cNvPr id="4" name="Slide Number Placeholder 3"/>
          <p:cNvSpPr>
            <a:spLocks noGrp="1"/>
          </p:cNvSpPr>
          <p:nvPr>
            <p:ph type="sldNum" sz="quarter" idx="5"/>
          </p:nvPr>
        </p:nvSpPr>
        <p:spPr/>
        <p:txBody>
          <a:bodyPr/>
          <a:lstStyle/>
          <a:p>
            <a:fld id="{25B5EE77-8CAC-4815-8642-F6182C046882}" type="slidenum">
              <a:rPr lang="en-GB" smtClean="0"/>
              <a:pPr/>
              <a:t>2</a:t>
            </a:fld>
            <a:endParaRPr lang="en-GB" dirty="0"/>
          </a:p>
        </p:txBody>
      </p:sp>
    </p:spTree>
    <p:extLst>
      <p:ext uri="{BB962C8B-B14F-4D97-AF65-F5344CB8AC3E}">
        <p14:creationId xmlns:p14="http://schemas.microsoft.com/office/powerpoint/2010/main" val="695037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latin typeface="Rubik" panose="020B0604020202020204" charset="-79"/>
                <a:cs typeface="Rubik" panose="020B0604020202020204" charset="-79"/>
              </a:rPr>
              <a:t>Please add your node name to the title and replace the image with something relevant to your example. Replace the GBIF logos with the logos of your node and any other partners involved.</a:t>
            </a:r>
          </a:p>
          <a:p>
            <a:endParaRPr lang="en-GB" sz="1800" dirty="0">
              <a:latin typeface="Rubik" panose="020B0604020202020204" charset="-79"/>
              <a:cs typeface="Rubik" panose="020B0604020202020204" charset="-79"/>
            </a:endParaRPr>
          </a:p>
          <a:p>
            <a:pPr rtl="0" fontAlgn="base">
              <a:spcBef>
                <a:spcPts val="0"/>
              </a:spcBef>
              <a:spcAft>
                <a:spcPts val="0"/>
              </a:spcAft>
              <a:buFont typeface="+mj-lt"/>
              <a:buNone/>
            </a:pPr>
            <a:r>
              <a:rPr lang="en-GB" sz="1800" b="1" i="0" u="none" strike="noStrike" dirty="0">
                <a:solidFill>
                  <a:schemeClr val="tx1"/>
                </a:solidFill>
                <a:effectLst/>
                <a:latin typeface="Rubik" panose="020B0604020202020204" charset="-79"/>
                <a:cs typeface="Rubik" panose="020B0604020202020204" charset="-79"/>
              </a:rPr>
              <a:t>Use this slide to share y</a:t>
            </a:r>
            <a:r>
              <a:rPr lang="en-US" sz="1800" b="1" i="0" u="none" strike="noStrike" dirty="0">
                <a:solidFill>
                  <a:srgbClr val="000000"/>
                </a:solidFill>
                <a:effectLst/>
                <a:latin typeface="Rubik" panose="020B0604020202020204" charset="-79"/>
                <a:cs typeface="Rubik" panose="020B0604020202020204" charset="-79"/>
              </a:rPr>
              <a:t>our experiences with engagement through thematic areas of relevance, such as:</a:t>
            </a:r>
          </a:p>
          <a:p>
            <a:pPr rtl="0" fontAlgn="base">
              <a:spcBef>
                <a:spcPts val="0"/>
              </a:spcBef>
              <a:spcAft>
                <a:spcPts val="0"/>
              </a:spcAft>
              <a:buFont typeface="+mj-lt"/>
              <a:buNone/>
            </a:pPr>
            <a:r>
              <a:rPr lang="en-US" sz="1800" b="1" i="0" u="none" strike="noStrike" dirty="0">
                <a:solidFill>
                  <a:srgbClr val="000000"/>
                </a:solidFill>
                <a:effectLst/>
                <a:latin typeface="Rubik" panose="020B0604020202020204" charset="-79"/>
                <a:cs typeface="Rubik" panose="020B0604020202020204" charset="-79"/>
              </a:rPr>
              <a:t>Agrobiodiversity, Invasives, Marine biodiversity data, Indigenous data governance. </a:t>
            </a:r>
          </a:p>
          <a:p>
            <a:pPr rtl="0" fontAlgn="base">
              <a:spcBef>
                <a:spcPts val="0"/>
              </a:spcBef>
              <a:spcAft>
                <a:spcPts val="0"/>
              </a:spcAft>
              <a:buFont typeface="+mj-lt"/>
              <a:buNone/>
            </a:pPr>
            <a:endParaRPr lang="en-US" sz="1800" b="1" i="0" u="none" strike="noStrike" dirty="0">
              <a:solidFill>
                <a:srgbClr val="000000"/>
              </a:solidFill>
              <a:effectLst/>
              <a:latin typeface="Rubik" panose="020B0604020202020204" charset="-79"/>
              <a:cs typeface="Rubik" panose="020B0604020202020204" charset="-79"/>
            </a:endParaRPr>
          </a:p>
          <a:p>
            <a:pPr rtl="0" fontAlgn="base">
              <a:spcBef>
                <a:spcPts val="0"/>
              </a:spcBef>
              <a:spcAft>
                <a:spcPts val="0"/>
              </a:spcAft>
              <a:buFont typeface="+mj-lt"/>
              <a:buNone/>
            </a:pPr>
            <a:r>
              <a:rPr lang="en-US" sz="1800" b="1" i="0" u="none" strike="noStrike" dirty="0">
                <a:solidFill>
                  <a:srgbClr val="000000"/>
                </a:solidFill>
                <a:effectLst/>
                <a:latin typeface="Rubik" panose="020B0604020202020204" charset="-79"/>
                <a:cs typeface="Rubik" panose="020B0604020202020204" charset="-79"/>
              </a:rPr>
              <a:t>See https://www.gbif.org/composition/2SEGqoMS8eMVos9T1owEEk/thematic-communities for other examples of thematic relevance areas.</a:t>
            </a:r>
          </a:p>
          <a:p>
            <a:pPr rtl="0" fontAlgn="base">
              <a:spcBef>
                <a:spcPts val="0"/>
              </a:spcBef>
              <a:spcAft>
                <a:spcPts val="0"/>
              </a:spcAft>
              <a:buFont typeface="+mj-lt"/>
              <a:buNone/>
            </a:pPr>
            <a:endParaRPr lang="en-US" sz="1800" b="1" i="0" u="none" strike="noStrike" dirty="0">
              <a:solidFill>
                <a:srgbClr val="000000"/>
              </a:solidFill>
              <a:effectLst/>
              <a:latin typeface="Rubik" panose="020B0604020202020204" charset="-79"/>
              <a:cs typeface="Rubik" panose="020B0604020202020204" charset="-79"/>
            </a:endParaRPr>
          </a:p>
          <a:p>
            <a:pPr rtl="0" fontAlgn="base">
              <a:spcBef>
                <a:spcPts val="0"/>
              </a:spcBef>
              <a:spcAft>
                <a:spcPts val="0"/>
              </a:spcAft>
              <a:buFont typeface="+mj-lt"/>
              <a:buNone/>
            </a:pPr>
            <a:r>
              <a:rPr lang="en-US" sz="1800" b="0" i="0" u="none" strike="noStrike" dirty="0">
                <a:solidFill>
                  <a:srgbClr val="000000"/>
                </a:solidFill>
                <a:effectLst/>
                <a:latin typeface="Rubik" panose="020B0604020202020204" charset="-79"/>
                <a:cs typeface="Rubik" panose="020B0604020202020204" charset="-79"/>
              </a:rPr>
              <a:t>Share details on how you are engaging with data holders and/or users through this thematic lens, and what this means for your node in future.</a:t>
            </a:r>
            <a:endParaRPr lang="en-US" sz="1800" b="0" dirty="0">
              <a:effectLst/>
              <a:latin typeface="Rubik" panose="020B0604020202020204" charset="-79"/>
              <a:cs typeface="Rubik" panose="020B0604020202020204" charset="-79"/>
            </a:endParaRPr>
          </a:p>
          <a:p>
            <a:br>
              <a:rPr lang="en-US" sz="1800" dirty="0">
                <a:latin typeface="Rubik" panose="020B0604020202020204" charset="-79"/>
                <a:cs typeface="Rubik" panose="020B0604020202020204" charset="-79"/>
              </a:rPr>
            </a:br>
            <a:endParaRPr lang="en-GB" sz="1800" dirty="0">
              <a:latin typeface="Rubik" panose="020B0604020202020204" charset="-79"/>
              <a:cs typeface="Rubik" panose="020B0604020202020204" charset="-79"/>
            </a:endParaRPr>
          </a:p>
        </p:txBody>
      </p:sp>
      <p:sp>
        <p:nvSpPr>
          <p:cNvPr id="4" name="Slide Number Placeholder 3"/>
          <p:cNvSpPr>
            <a:spLocks noGrp="1"/>
          </p:cNvSpPr>
          <p:nvPr>
            <p:ph type="sldNum" sz="quarter" idx="5"/>
          </p:nvPr>
        </p:nvSpPr>
        <p:spPr/>
        <p:txBody>
          <a:bodyPr/>
          <a:lstStyle/>
          <a:p>
            <a:fld id="{25B5EE77-8CAC-4815-8642-F6182C046882}" type="slidenum">
              <a:rPr lang="en-GB" smtClean="0"/>
              <a:pPr/>
              <a:t>3</a:t>
            </a:fld>
            <a:endParaRPr lang="en-GB" dirty="0"/>
          </a:p>
        </p:txBody>
      </p:sp>
    </p:spTree>
    <p:extLst>
      <p:ext uri="{BB962C8B-B14F-4D97-AF65-F5344CB8AC3E}">
        <p14:creationId xmlns:p14="http://schemas.microsoft.com/office/powerpoint/2010/main" val="2743551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Divider slide – Please do not edit</a:t>
            </a:r>
          </a:p>
        </p:txBody>
      </p:sp>
      <p:sp>
        <p:nvSpPr>
          <p:cNvPr id="4" name="Slide Number Placeholder 3"/>
          <p:cNvSpPr>
            <a:spLocks noGrp="1"/>
          </p:cNvSpPr>
          <p:nvPr>
            <p:ph type="sldNum" sz="quarter" idx="5"/>
          </p:nvPr>
        </p:nvSpPr>
        <p:spPr/>
        <p:txBody>
          <a:bodyPr/>
          <a:lstStyle/>
          <a:p>
            <a:fld id="{25B5EE77-8CAC-4815-8642-F6182C046882}" type="slidenum">
              <a:rPr lang="en-GB" smtClean="0"/>
              <a:pPr/>
              <a:t>4</a:t>
            </a:fld>
            <a:endParaRPr lang="en-GB" dirty="0"/>
          </a:p>
        </p:txBody>
      </p:sp>
    </p:spTree>
    <p:extLst>
      <p:ext uri="{BB962C8B-B14F-4D97-AF65-F5344CB8AC3E}">
        <p14:creationId xmlns:p14="http://schemas.microsoft.com/office/powerpoint/2010/main" val="2458217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latin typeface="Rubik" panose="020B0604020202020204" charset="-79"/>
                <a:cs typeface="Rubik" panose="020B0604020202020204" charset="-79"/>
              </a:rPr>
              <a:t>Please add your node name to the title and replace the image with something relevant to your example. Replace the GBIF logos with the logos of your node and any other partners involved.</a:t>
            </a:r>
          </a:p>
          <a:p>
            <a:pPr rtl="0" fontAlgn="base">
              <a:spcBef>
                <a:spcPts val="0"/>
              </a:spcBef>
              <a:spcAft>
                <a:spcPts val="0"/>
              </a:spcAft>
              <a:buFont typeface="+mj-lt"/>
              <a:buNone/>
            </a:pPr>
            <a:endParaRPr lang="en-GB" sz="1800" b="0" i="0" u="none" strike="noStrike" dirty="0">
              <a:solidFill>
                <a:schemeClr val="tx1"/>
              </a:solidFill>
              <a:effectLst/>
              <a:latin typeface="Rubik" panose="020B0604020202020204" charset="-79"/>
              <a:cs typeface="Rubik" panose="020B0604020202020204" charset="-79"/>
            </a:endParaRPr>
          </a:p>
          <a:p>
            <a:pPr rtl="0" fontAlgn="base">
              <a:spcBef>
                <a:spcPts val="0"/>
              </a:spcBef>
              <a:spcAft>
                <a:spcPts val="0"/>
              </a:spcAft>
              <a:buFont typeface="+mj-lt"/>
              <a:buNone/>
            </a:pPr>
            <a:r>
              <a:rPr lang="en-GB" sz="1800" b="1" i="0" u="none" strike="noStrike" dirty="0">
                <a:solidFill>
                  <a:schemeClr val="tx1"/>
                </a:solidFill>
                <a:effectLst/>
                <a:latin typeface="Rubik" panose="020B0604020202020204" charset="-79"/>
                <a:cs typeface="Rubik" panose="020B0604020202020204" charset="-79"/>
              </a:rPr>
              <a:t>Use this slide to share y</a:t>
            </a:r>
            <a:r>
              <a:rPr lang="en-US" sz="1800" b="1" i="0" u="none" strike="noStrike" dirty="0">
                <a:solidFill>
                  <a:srgbClr val="000000"/>
                </a:solidFill>
                <a:effectLst/>
                <a:latin typeface="Rubik" panose="020B0604020202020204" charset="-79"/>
                <a:cs typeface="Rubik" panose="020B0604020202020204" charset="-79"/>
              </a:rPr>
              <a:t>our experiences with regional or cross-regional collaborations, particularly any that have led to long-term partnerships or the engagement of new GBIF Participants.</a:t>
            </a:r>
          </a:p>
          <a:p>
            <a:pPr rtl="0" fontAlgn="base">
              <a:spcBef>
                <a:spcPts val="0"/>
              </a:spcBef>
              <a:spcAft>
                <a:spcPts val="0"/>
              </a:spcAft>
              <a:buFont typeface="+mj-lt"/>
              <a:buNone/>
            </a:pPr>
            <a:endParaRPr lang="en-US" sz="1800" b="1" i="0" u="none" strike="noStrike" dirty="0">
              <a:solidFill>
                <a:srgbClr val="000000"/>
              </a:solidFill>
              <a:effectLst/>
              <a:latin typeface="Rubik" panose="020B0604020202020204" charset="-79"/>
              <a:cs typeface="Rubik" panose="020B0604020202020204" charset="-79"/>
            </a:endParaRPr>
          </a:p>
          <a:p>
            <a:pPr rtl="0" fontAlgn="base">
              <a:spcBef>
                <a:spcPts val="0"/>
              </a:spcBef>
              <a:spcAft>
                <a:spcPts val="0"/>
              </a:spcAft>
              <a:buFont typeface="+mj-lt"/>
              <a:buNone/>
            </a:pPr>
            <a:r>
              <a:rPr lang="en-US" sz="1800" b="0" i="0" u="none" strike="noStrike" dirty="0">
                <a:solidFill>
                  <a:srgbClr val="000000"/>
                </a:solidFill>
                <a:effectLst/>
                <a:latin typeface="Rubik" panose="020B0604020202020204" charset="-79"/>
                <a:cs typeface="Rubik" panose="020B0604020202020204" charset="-79"/>
              </a:rPr>
              <a:t>Consider sharing any experiences from collaborative projects, for example CESP or BID projects, explaining how you identified the partners and sustained the partnerships.</a:t>
            </a:r>
          </a:p>
          <a:p>
            <a:pPr rtl="0" fontAlgn="base">
              <a:spcBef>
                <a:spcPts val="0"/>
              </a:spcBef>
              <a:spcAft>
                <a:spcPts val="0"/>
              </a:spcAft>
              <a:buFont typeface="+mj-lt"/>
              <a:buNone/>
            </a:pPr>
            <a:endParaRPr lang="en-US" sz="1800" b="1" i="0" u="none" strike="noStrike" dirty="0">
              <a:solidFill>
                <a:srgbClr val="000000"/>
              </a:solidFill>
              <a:effectLst/>
              <a:latin typeface="Rubik" panose="020B0604020202020204" charset="-79"/>
              <a:cs typeface="Rubik" panose="020B0604020202020204" charset="-79"/>
            </a:endParaRPr>
          </a:p>
          <a:p>
            <a:pPr rtl="0" fontAlgn="base">
              <a:spcBef>
                <a:spcPts val="0"/>
              </a:spcBef>
              <a:spcAft>
                <a:spcPts val="0"/>
              </a:spcAft>
              <a:buFont typeface="+mj-lt"/>
              <a:buNone/>
            </a:pPr>
            <a:endParaRPr lang="en-GB" sz="1800" dirty="0">
              <a:latin typeface="Rubik" panose="020B0604020202020204" charset="-79"/>
              <a:cs typeface="Rubik" panose="020B0604020202020204" charset="-79"/>
            </a:endParaRPr>
          </a:p>
        </p:txBody>
      </p:sp>
      <p:sp>
        <p:nvSpPr>
          <p:cNvPr id="4" name="Slide Number Placeholder 3"/>
          <p:cNvSpPr>
            <a:spLocks noGrp="1"/>
          </p:cNvSpPr>
          <p:nvPr>
            <p:ph type="sldNum" sz="quarter" idx="5"/>
          </p:nvPr>
        </p:nvSpPr>
        <p:spPr/>
        <p:txBody>
          <a:bodyPr/>
          <a:lstStyle/>
          <a:p>
            <a:fld id="{25B5EE77-8CAC-4815-8642-F6182C046882}" type="slidenum">
              <a:rPr lang="en-GB" smtClean="0"/>
              <a:pPr/>
              <a:t>5</a:t>
            </a:fld>
            <a:endParaRPr lang="en-GB" dirty="0"/>
          </a:p>
        </p:txBody>
      </p:sp>
    </p:spTree>
    <p:extLst>
      <p:ext uri="{BB962C8B-B14F-4D97-AF65-F5344CB8AC3E}">
        <p14:creationId xmlns:p14="http://schemas.microsoft.com/office/powerpoint/2010/main" val="3767539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Thank you slide – Please do not edit</a:t>
            </a:r>
          </a:p>
        </p:txBody>
      </p:sp>
      <p:sp>
        <p:nvSpPr>
          <p:cNvPr id="4" name="Slide Number Placeholder 3"/>
          <p:cNvSpPr>
            <a:spLocks noGrp="1"/>
          </p:cNvSpPr>
          <p:nvPr>
            <p:ph type="sldNum" sz="quarter" idx="5"/>
          </p:nvPr>
        </p:nvSpPr>
        <p:spPr/>
        <p:txBody>
          <a:bodyPr/>
          <a:lstStyle/>
          <a:p>
            <a:fld id="{25B5EE77-8CAC-4815-8642-F6182C046882}" type="slidenum">
              <a:rPr lang="en-GB" smtClean="0"/>
              <a:pPr/>
              <a:t>6</a:t>
            </a:fld>
            <a:endParaRPr lang="en-GB" dirty="0"/>
          </a:p>
        </p:txBody>
      </p:sp>
    </p:spTree>
    <p:extLst>
      <p:ext uri="{BB962C8B-B14F-4D97-AF65-F5344CB8AC3E}">
        <p14:creationId xmlns:p14="http://schemas.microsoft.com/office/powerpoint/2010/main" val="141369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2.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2.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2.sv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mage right">
    <p:bg>
      <p:bgPr>
        <a:solidFill>
          <a:schemeClr val="bg1">
            <a:alpha val="10000"/>
          </a:schemeClr>
        </a:solidFill>
        <a:effectLst/>
      </p:bgPr>
    </p:bg>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DF40FD6D-4952-5BDB-27BF-7663F9E3CD32}"/>
              </a:ext>
            </a:extLst>
          </p:cNvPr>
          <p:cNvSpPr>
            <a:spLocks noGrp="1"/>
          </p:cNvSpPr>
          <p:nvPr>
            <p:ph type="ftr" sz="quarter" idx="11"/>
          </p:nvPr>
        </p:nvSpPr>
        <p:spPr>
          <a:xfrm>
            <a:off x="706438" y="12278450"/>
            <a:ext cx="17245012" cy="720000"/>
          </a:xfrm>
        </p:spPr>
        <p:txBody>
          <a:bodyPr/>
          <a:lstStyle/>
          <a:p>
            <a:endParaRPr lang="en-GB" dirty="0"/>
          </a:p>
        </p:txBody>
      </p:sp>
      <p:sp>
        <p:nvSpPr>
          <p:cNvPr id="13" name="Title 12">
            <a:extLst>
              <a:ext uri="{FF2B5EF4-FFF2-40B4-BE49-F238E27FC236}">
                <a16:creationId xmlns:a16="http://schemas.microsoft.com/office/drawing/2014/main" id="{B3B66602-7A17-6156-6037-1CA42191709B}"/>
              </a:ext>
            </a:extLst>
          </p:cNvPr>
          <p:cNvSpPr>
            <a:spLocks noGrp="1"/>
          </p:cNvSpPr>
          <p:nvPr>
            <p:ph type="title"/>
          </p:nvPr>
        </p:nvSpPr>
        <p:spPr/>
        <p:txBody>
          <a:bodyPr/>
          <a:lstStyle>
            <a:lvl1pPr>
              <a:defRPr b="1" i="0">
                <a:latin typeface="Bitter SemiBold" pitchFamily="2" charset="77"/>
              </a:defRPr>
            </a:lvl1pPr>
          </a:lstStyle>
          <a:p>
            <a:r>
              <a:rPr lang="en-GB"/>
              <a:t>Click to edit Master title style</a:t>
            </a:r>
            <a:endParaRPr lang="en-GB" dirty="0"/>
          </a:p>
        </p:txBody>
      </p:sp>
      <p:sp>
        <p:nvSpPr>
          <p:cNvPr id="4" name="Picture Placeholder 3">
            <a:extLst>
              <a:ext uri="{FF2B5EF4-FFF2-40B4-BE49-F238E27FC236}">
                <a16:creationId xmlns:a16="http://schemas.microsoft.com/office/drawing/2014/main" id="{CAE4AE78-C066-46F7-1BF8-980099CF1DA8}"/>
              </a:ext>
            </a:extLst>
          </p:cNvPr>
          <p:cNvSpPr>
            <a:spLocks noGrp="1"/>
          </p:cNvSpPr>
          <p:nvPr>
            <p:ph type="pic" sz="quarter" idx="13"/>
          </p:nvPr>
        </p:nvSpPr>
        <p:spPr>
          <a:xfrm>
            <a:off x="12191206" y="3257550"/>
            <a:ext cx="11484768" cy="8297863"/>
          </a:xfrm>
        </p:spPr>
        <p:txBody>
          <a:bodyPr/>
          <a:lstStyle/>
          <a:p>
            <a:r>
              <a:rPr lang="en-GB"/>
              <a:t>Click icon to add picture</a:t>
            </a:r>
            <a:endParaRPr lang="en-GB" dirty="0"/>
          </a:p>
        </p:txBody>
      </p:sp>
      <p:sp>
        <p:nvSpPr>
          <p:cNvPr id="7" name="Text Placeholder 6">
            <a:extLst>
              <a:ext uri="{FF2B5EF4-FFF2-40B4-BE49-F238E27FC236}">
                <a16:creationId xmlns:a16="http://schemas.microsoft.com/office/drawing/2014/main" id="{04EC3623-AEB1-8E30-69F4-C79E264B72AB}"/>
              </a:ext>
            </a:extLst>
          </p:cNvPr>
          <p:cNvSpPr>
            <a:spLocks noGrp="1"/>
          </p:cNvSpPr>
          <p:nvPr>
            <p:ph type="body" sz="quarter" idx="14"/>
          </p:nvPr>
        </p:nvSpPr>
        <p:spPr>
          <a:xfrm>
            <a:off x="2109788" y="3257550"/>
            <a:ext cx="8640762" cy="8297863"/>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4063570569"/>
      </p:ext>
    </p:extLst>
  </p:cSld>
  <p:clrMapOvr>
    <a:overrideClrMapping bg1="lt1" tx1="dk1" bg2="lt2" tx2="dk2" accent1="accent1" accent2="accent2" accent3="accent3" accent4="accent4" accent5="accent5" accent6="accent6" hlink="hlink" folHlink="folHlink"/>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2">
    <p:bg>
      <p:bgPr>
        <a:solidFill>
          <a:schemeClr val="accent1">
            <a:alpha val="10000"/>
          </a:schemeClr>
        </a:solidFill>
        <a:effectLst/>
      </p:bgPr>
    </p:bg>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408A206C-BFA3-3413-F6EF-BAB5E74D8C72}"/>
              </a:ext>
            </a:extLst>
          </p:cNvPr>
          <p:cNvSpPr>
            <a:spLocks noGrp="1"/>
          </p:cNvSpPr>
          <p:nvPr>
            <p:ph type="body" sz="quarter" idx="14" hasCustomPrompt="1"/>
          </p:nvPr>
        </p:nvSpPr>
        <p:spPr>
          <a:xfrm>
            <a:off x="2108993" y="7397750"/>
            <a:ext cx="8641557" cy="2089150"/>
          </a:xfrm>
        </p:spPr>
        <p:txBody>
          <a:bodyPr>
            <a:normAutofit/>
          </a:bodyPr>
          <a:lstStyle>
            <a:lvl1pPr marL="0" indent="0" algn="l">
              <a:lnSpc>
                <a:spcPct val="150000"/>
              </a:lnSpc>
              <a:buNone/>
              <a:defRPr sz="2400" b="0" i="0">
                <a:solidFill>
                  <a:schemeClr val="accent1"/>
                </a:solidFill>
                <a:latin typeface="+mn-lt"/>
                <a:ea typeface="Roboto" panose="02000000000000000000" pitchFamily="2" charset="0"/>
                <a:cs typeface="Rubik Medium" pitchFamily="2" charset="-79"/>
              </a:defRPr>
            </a:lvl1pPr>
            <a:lvl2pPr marL="914354" indent="0">
              <a:buNone/>
              <a:defRPr>
                <a:solidFill>
                  <a:schemeClr val="bg1"/>
                </a:solidFill>
              </a:defRPr>
            </a:lvl2pPr>
            <a:lvl3pPr marL="1828709" indent="0">
              <a:buNone/>
              <a:defRPr>
                <a:solidFill>
                  <a:schemeClr val="bg1"/>
                </a:solidFill>
              </a:defRPr>
            </a:lvl3pPr>
            <a:lvl4pPr marL="2743063" indent="0">
              <a:buNone/>
              <a:defRPr>
                <a:solidFill>
                  <a:schemeClr val="bg1"/>
                </a:solidFill>
              </a:defRPr>
            </a:lvl4pPr>
            <a:lvl5pPr marL="3657417" indent="0">
              <a:buNone/>
              <a:defRPr>
                <a:solidFill>
                  <a:schemeClr val="bg1"/>
                </a:solidFill>
              </a:defRPr>
            </a:lvl5pPr>
          </a:lstStyle>
          <a:p>
            <a:pPr lvl="0"/>
            <a:r>
              <a:rPr lang="en-GB"/>
              <a:t>Name | email@gbif.org</a:t>
            </a:r>
            <a:endParaRPr lang="en-GB" dirty="0"/>
          </a:p>
        </p:txBody>
      </p:sp>
      <p:pic>
        <p:nvPicPr>
          <p:cNvPr id="8" name="Picture 7" descr="A picture containing text, ceramic ware, porcelain&#10;&#10;Description automatically generated">
            <a:extLst>
              <a:ext uri="{FF2B5EF4-FFF2-40B4-BE49-F238E27FC236}">
                <a16:creationId xmlns:a16="http://schemas.microsoft.com/office/drawing/2014/main" id="{5B02E754-B72A-0204-7B46-9A4771D1C4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66687" y="2640817"/>
            <a:ext cx="7772400" cy="8434366"/>
          </a:xfrm>
          <a:prstGeom prst="rect">
            <a:avLst/>
          </a:prstGeom>
        </p:spPr>
      </p:pic>
      <p:sp>
        <p:nvSpPr>
          <p:cNvPr id="4" name="Date Placeholder 3">
            <a:extLst>
              <a:ext uri="{FF2B5EF4-FFF2-40B4-BE49-F238E27FC236}">
                <a16:creationId xmlns:a16="http://schemas.microsoft.com/office/drawing/2014/main" id="{A89024B9-5F3D-4457-17E7-80F8D7650D5D}"/>
              </a:ext>
            </a:extLst>
          </p:cNvPr>
          <p:cNvSpPr>
            <a:spLocks noGrp="1"/>
          </p:cNvSpPr>
          <p:nvPr>
            <p:ph type="dt" sz="half" idx="15"/>
          </p:nvPr>
        </p:nvSpPr>
        <p:spPr/>
        <p:txBody>
          <a:bodyPr/>
          <a:lstStyle/>
          <a:p>
            <a:fld id="{65FFC8DD-7E87-3E47-9F40-9222235C5D65}" type="datetimeFigureOut">
              <a:rPr lang="en-GB" smtClean="0"/>
              <a:pPr/>
              <a:t>15/09/2025</a:t>
            </a:fld>
            <a:endParaRPr lang="en-GB" dirty="0"/>
          </a:p>
        </p:txBody>
      </p:sp>
      <p:sp>
        <p:nvSpPr>
          <p:cNvPr id="6" name="Footer Placeholder 5">
            <a:extLst>
              <a:ext uri="{FF2B5EF4-FFF2-40B4-BE49-F238E27FC236}">
                <a16:creationId xmlns:a16="http://schemas.microsoft.com/office/drawing/2014/main" id="{8A36C25C-2F78-1590-B750-CCFDEF0BB461}"/>
              </a:ext>
            </a:extLst>
          </p:cNvPr>
          <p:cNvSpPr>
            <a:spLocks noGrp="1"/>
          </p:cNvSpPr>
          <p:nvPr>
            <p:ph type="ftr" sz="quarter" idx="16"/>
          </p:nvPr>
        </p:nvSpPr>
        <p:spPr/>
        <p:txBody>
          <a:bodyPr/>
          <a:lstStyle/>
          <a:p>
            <a:endParaRPr lang="en-GB" dirty="0"/>
          </a:p>
        </p:txBody>
      </p:sp>
      <p:sp>
        <p:nvSpPr>
          <p:cNvPr id="9" name="Slide Number Placeholder 8">
            <a:extLst>
              <a:ext uri="{FF2B5EF4-FFF2-40B4-BE49-F238E27FC236}">
                <a16:creationId xmlns:a16="http://schemas.microsoft.com/office/drawing/2014/main" id="{BFCB83FF-2ADA-53D1-C05D-05B2ACC3DECF}"/>
              </a:ext>
            </a:extLst>
          </p:cNvPr>
          <p:cNvSpPr>
            <a:spLocks noGrp="1"/>
          </p:cNvSpPr>
          <p:nvPr>
            <p:ph type="sldNum" sz="quarter" idx="17"/>
          </p:nvPr>
        </p:nvSpPr>
        <p:spPr/>
        <p:txBody>
          <a:bodyPr/>
          <a:lstStyle/>
          <a:p>
            <a:fld id="{476A1796-5593-5349-A609-9F4B7AECCDC2}" type="slidenum">
              <a:rPr lang="en-GB" smtClean="0"/>
              <a:pPr/>
              <a:t>‹#›</a:t>
            </a:fld>
            <a:endParaRPr lang="en-GB" dirty="0"/>
          </a:p>
        </p:txBody>
      </p:sp>
      <p:sp>
        <p:nvSpPr>
          <p:cNvPr id="10" name="Text Placeholder 9">
            <a:extLst>
              <a:ext uri="{FF2B5EF4-FFF2-40B4-BE49-F238E27FC236}">
                <a16:creationId xmlns:a16="http://schemas.microsoft.com/office/drawing/2014/main" id="{D54CE6BF-C925-5971-8A10-47251A6A9989}"/>
              </a:ext>
            </a:extLst>
          </p:cNvPr>
          <p:cNvSpPr>
            <a:spLocks noGrp="1"/>
          </p:cNvSpPr>
          <p:nvPr>
            <p:ph type="body" sz="quarter" idx="18" hasCustomPrompt="1"/>
          </p:nvPr>
        </p:nvSpPr>
        <p:spPr>
          <a:xfrm>
            <a:off x="2109788" y="5327650"/>
            <a:ext cx="8640762" cy="2070100"/>
          </a:xfrm>
        </p:spPr>
        <p:txBody>
          <a:bodyPr anchor="b">
            <a:normAutofit/>
          </a:bodyPr>
          <a:lstStyle>
            <a:lvl1pPr>
              <a:lnSpc>
                <a:spcPct val="90000"/>
              </a:lnSpc>
              <a:defRPr sz="4800" b="1" i="0">
                <a:solidFill>
                  <a:schemeClr val="accent1"/>
                </a:solidFill>
                <a:latin typeface="Bitter SemiBold" pitchFamily="2" charset="77"/>
              </a:defRPr>
            </a:lvl1pPr>
            <a:lvl2pPr>
              <a:defRPr>
                <a:latin typeface="+mj-lt"/>
              </a:defRPr>
            </a:lvl2pPr>
            <a:lvl3pPr>
              <a:defRPr>
                <a:latin typeface="+mj-lt"/>
              </a:defRPr>
            </a:lvl3pPr>
            <a:lvl4pPr>
              <a:defRPr>
                <a:latin typeface="+mj-lt"/>
              </a:defRPr>
            </a:lvl4pPr>
            <a:lvl5pPr>
              <a:defRPr>
                <a:latin typeface="+mj-lt"/>
              </a:defRPr>
            </a:lvl5pPr>
          </a:lstStyle>
          <a:p>
            <a:pPr lvl="0"/>
            <a:r>
              <a:rPr lang="en-GB"/>
              <a:t>Click here to add text for your presentation title</a:t>
            </a:r>
            <a:endParaRPr lang="en-GB" dirty="0"/>
          </a:p>
        </p:txBody>
      </p:sp>
      <p:pic>
        <p:nvPicPr>
          <p:cNvPr id="11" name="Picture 10" descr="Text, logo&#10;&#10;Description automatically generated">
            <a:extLst>
              <a:ext uri="{FF2B5EF4-FFF2-40B4-BE49-F238E27FC236}">
                <a16:creationId xmlns:a16="http://schemas.microsoft.com/office/drawing/2014/main" id="{8E1A8DD7-566C-720E-F3D7-96F62477D0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9371" y="817558"/>
            <a:ext cx="5741592" cy="2009557"/>
          </a:xfrm>
          <a:prstGeom prst="rect">
            <a:avLst/>
          </a:prstGeom>
        </p:spPr>
      </p:pic>
    </p:spTree>
    <p:custDataLst>
      <p:tags r:id="rId1"/>
    </p:custDataLst>
    <p:extLst>
      <p:ext uri="{BB962C8B-B14F-4D97-AF65-F5344CB8AC3E}">
        <p14:creationId xmlns:p14="http://schemas.microsoft.com/office/powerpoint/2010/main" val="4288661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9E4D631C-F528-4017-A823-9E589D63CF5E}"/>
              </a:ext>
            </a:extLst>
          </p:cNvPr>
          <p:cNvPicPr>
            <a:picLocks noChangeAspect="1"/>
          </p:cNvPicPr>
          <p:nvPr userDrawn="1"/>
        </p:nvPicPr>
        <p:blipFill rotWithShape="1">
          <a:blip r:embed="rId3">
            <a:alphaModFix amt="60000"/>
          </a:blip>
          <a:srcRect l="11720" r="4004" b="724"/>
          <a:stretch/>
        </p:blipFill>
        <p:spPr>
          <a:xfrm>
            <a:off x="0" y="0"/>
            <a:ext cx="24382413" cy="13716000"/>
          </a:xfrm>
          <a:prstGeom prst="rect">
            <a:avLst/>
          </a:prstGeom>
        </p:spPr>
      </p:pic>
      <p:sp>
        <p:nvSpPr>
          <p:cNvPr id="11" name="Rectangle 10">
            <a:extLst>
              <a:ext uri="{FF2B5EF4-FFF2-40B4-BE49-F238E27FC236}">
                <a16:creationId xmlns:a16="http://schemas.microsoft.com/office/drawing/2014/main" id="{66406FCF-E2CF-4466-A3B6-A4E7281EC983}"/>
              </a:ext>
            </a:extLst>
          </p:cNvPr>
          <p:cNvSpPr/>
          <p:nvPr userDrawn="1"/>
        </p:nvSpPr>
        <p:spPr>
          <a:xfrm>
            <a:off x="12209462" y="5335958"/>
            <a:ext cx="11483975" cy="4143005"/>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Rubik" pitchFamily="2" charset="-79"/>
            </a:endParaRPr>
          </a:p>
        </p:txBody>
      </p:sp>
      <p:sp>
        <p:nvSpPr>
          <p:cNvPr id="2" name="Title 1">
            <a:extLst>
              <a:ext uri="{FF2B5EF4-FFF2-40B4-BE49-F238E27FC236}">
                <a16:creationId xmlns:a16="http://schemas.microsoft.com/office/drawing/2014/main" id="{89D95EB8-8670-42B0-B793-AA964729EFA1}"/>
              </a:ext>
            </a:extLst>
          </p:cNvPr>
          <p:cNvSpPr>
            <a:spLocks noGrp="1"/>
          </p:cNvSpPr>
          <p:nvPr userDrawn="1">
            <p:ph type="title" hasCustomPrompt="1"/>
          </p:nvPr>
        </p:nvSpPr>
        <p:spPr>
          <a:xfrm>
            <a:off x="12569449" y="5688489"/>
            <a:ext cx="10764000" cy="2339348"/>
          </a:xfrm>
          <a:prstGeom prst="rect">
            <a:avLst/>
          </a:prstGeom>
        </p:spPr>
        <p:txBody>
          <a:bodyPr wrap="square">
            <a:normAutofit/>
          </a:bodyPr>
          <a:lstStyle>
            <a:lvl1pPr>
              <a:defRPr lang="en-GB" sz="4800" b="1" i="0" cap="none">
                <a:solidFill>
                  <a:schemeClr val="bg1"/>
                </a:solidFill>
                <a:latin typeface="Bitter SemiBold" pitchFamily="2" charset="77"/>
                <a:ea typeface="Roboto Bold" panose="02000000000000000000" pitchFamily="2" charset="0"/>
                <a:cs typeface="+mn-cs"/>
              </a:defRPr>
            </a:lvl1pPr>
          </a:lstStyle>
          <a:p>
            <a:pPr marL="0" lvl="0"/>
            <a:r>
              <a:rPr lang="en-GB"/>
              <a:t>Click here to add text for your presentation title</a:t>
            </a:r>
            <a:endParaRPr lang="en-GB" dirty="0"/>
          </a:p>
        </p:txBody>
      </p:sp>
      <p:sp>
        <p:nvSpPr>
          <p:cNvPr id="65" name="Text Placeholder 64">
            <a:extLst>
              <a:ext uri="{FF2B5EF4-FFF2-40B4-BE49-F238E27FC236}">
                <a16:creationId xmlns:a16="http://schemas.microsoft.com/office/drawing/2014/main" id="{EFE5FD6B-F392-4A63-A58F-5952EC6AE71B}"/>
              </a:ext>
            </a:extLst>
          </p:cNvPr>
          <p:cNvSpPr>
            <a:spLocks noGrp="1"/>
          </p:cNvSpPr>
          <p:nvPr>
            <p:ph type="body" sz="quarter" idx="14" hasCustomPrompt="1"/>
          </p:nvPr>
        </p:nvSpPr>
        <p:spPr>
          <a:xfrm>
            <a:off x="12569448" y="8503432"/>
            <a:ext cx="10763999" cy="503536"/>
          </a:xfrm>
          <a:prstGeom prst="rect">
            <a:avLst/>
          </a:prstGeom>
        </p:spPr>
        <p:txBody>
          <a:bodyPr vert="horz" wrap="square" lIns="360000" tIns="45720" rIns="91440" bIns="45720" rtlCol="0" anchor="ctr">
            <a:spAutoFit/>
          </a:bodyPr>
          <a:lstStyle>
            <a:lvl1pPr marL="0" indent="0" algn="r">
              <a:buNone/>
              <a:defRPr lang="en-US" sz="2000" b="1" i="0" smtClean="0">
                <a:solidFill>
                  <a:schemeClr val="bg1"/>
                </a:solidFill>
                <a:latin typeface="Rubik Medium" pitchFamily="2" charset="-79"/>
                <a:ea typeface="Roboto Bold" panose="02000000000000000000" pitchFamily="2" charset="0"/>
                <a:cs typeface="Rubik Medium" pitchFamily="2" charset="-79"/>
              </a:defRPr>
            </a:lvl1pPr>
            <a:lvl2pPr>
              <a:defRPr lang="en-US" sz="3600" smtClean="0">
                <a:solidFill>
                  <a:schemeClr val="tx1"/>
                </a:solidFill>
              </a:defRPr>
            </a:lvl2pPr>
            <a:lvl3pPr>
              <a:defRPr lang="en-US" sz="3600" smtClean="0">
                <a:solidFill>
                  <a:schemeClr val="tx1"/>
                </a:solidFill>
              </a:defRPr>
            </a:lvl3pPr>
            <a:lvl4pPr>
              <a:defRPr lang="en-US" sz="3600" smtClean="0">
                <a:solidFill>
                  <a:schemeClr val="tx1"/>
                </a:solidFill>
              </a:defRPr>
            </a:lvl4pPr>
            <a:lvl5pPr>
              <a:defRPr lang="en-GB" sz="3600">
                <a:solidFill>
                  <a:schemeClr val="tx1"/>
                </a:solidFill>
              </a:defRPr>
            </a:lvl5pPr>
          </a:lstStyle>
          <a:p>
            <a:pPr marL="0" lvl="0"/>
            <a:r>
              <a:rPr lang="en-GB"/>
              <a:t>Click to add presenter’s name | Job title</a:t>
            </a:r>
            <a:endParaRPr lang="en-GB" dirty="0"/>
          </a:p>
        </p:txBody>
      </p:sp>
      <p:sp>
        <p:nvSpPr>
          <p:cNvPr id="68" name="Picture Placeholder 67">
            <a:extLst>
              <a:ext uri="{FF2B5EF4-FFF2-40B4-BE49-F238E27FC236}">
                <a16:creationId xmlns:a16="http://schemas.microsoft.com/office/drawing/2014/main" id="{9DF9BE3C-CF79-406E-9DDB-390A497B4556}"/>
              </a:ext>
            </a:extLst>
          </p:cNvPr>
          <p:cNvSpPr>
            <a:spLocks noGrp="1"/>
          </p:cNvSpPr>
          <p:nvPr>
            <p:ph type="pic" sz="quarter" idx="15" hasCustomPrompt="1"/>
          </p:nvPr>
        </p:nvSpPr>
        <p:spPr>
          <a:xfrm>
            <a:off x="1435950" y="3257549"/>
            <a:ext cx="10044000" cy="8297863"/>
          </a:xfrm>
          <a:prstGeom prst="rect">
            <a:avLst/>
          </a:prstGeom>
          <a:solidFill>
            <a:schemeClr val="bg1">
              <a:lumMod val="95000"/>
            </a:schemeClr>
          </a:solidFill>
        </p:spPr>
        <p:txBody>
          <a:bodyPr lIns="72000" tIns="72000" rIns="72000" bIns="1188000" anchor="ctr" anchorCtr="0">
            <a:normAutofit/>
          </a:bodyPr>
          <a:lstStyle>
            <a:lvl1pPr marL="0" indent="0" algn="ctr">
              <a:buNone/>
              <a:defRPr sz="2400">
                <a:solidFill>
                  <a:schemeClr val="accent1"/>
                </a:solidFill>
              </a:defRPr>
            </a:lvl1pPr>
          </a:lstStyle>
          <a:p>
            <a:r>
              <a:rPr lang="en-GB"/>
              <a:t>Click on the icon to add an image in this place-holder</a:t>
            </a:r>
            <a:endParaRPr lang="en-GB" dirty="0"/>
          </a:p>
        </p:txBody>
      </p:sp>
      <p:sp>
        <p:nvSpPr>
          <p:cNvPr id="70" name="Content Placeholder 69">
            <a:extLst>
              <a:ext uri="{FF2B5EF4-FFF2-40B4-BE49-F238E27FC236}">
                <a16:creationId xmlns:a16="http://schemas.microsoft.com/office/drawing/2014/main" id="{5FC0525E-1A23-41A6-BFCA-B43A5EEC6597}"/>
              </a:ext>
            </a:extLst>
          </p:cNvPr>
          <p:cNvSpPr>
            <a:spLocks noGrp="1"/>
          </p:cNvSpPr>
          <p:nvPr>
            <p:ph sz="quarter" idx="16" hasCustomPrompt="1"/>
          </p:nvPr>
        </p:nvSpPr>
        <p:spPr>
          <a:xfrm>
            <a:off x="2109788" y="2536825"/>
            <a:ext cx="355188" cy="1429534"/>
          </a:xfrm>
          <a:prstGeom prst="rect">
            <a:avLst/>
          </a:prstGeom>
          <a:solidFill>
            <a:srgbClr val="509F37">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en-GB" sz="3600" b="0" i="0" dirty="0">
                <a:solidFill>
                  <a:schemeClr val="lt1"/>
                </a:solidFill>
                <a:latin typeface="Rubik" pitchFamily="2" charset="-79"/>
              </a:defRPr>
            </a:lvl1pPr>
          </a:lstStyle>
          <a:p>
            <a:pPr marL="0" lvl="0" algn="ctr"/>
            <a:r>
              <a:rPr lang="en-GB"/>
              <a:t> </a:t>
            </a:r>
            <a:endParaRPr lang="en-GB" dirty="0"/>
          </a:p>
        </p:txBody>
      </p:sp>
      <p:pic>
        <p:nvPicPr>
          <p:cNvPr id="5" name="Picture 4" descr="Text, logo&#10;&#10;Description automatically generated">
            <a:extLst>
              <a:ext uri="{FF2B5EF4-FFF2-40B4-BE49-F238E27FC236}">
                <a16:creationId xmlns:a16="http://schemas.microsoft.com/office/drawing/2014/main" id="{28A991AA-89E6-CB2A-1E16-F799AB7E78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761690" y="2557192"/>
            <a:ext cx="5914285" cy="2070000"/>
          </a:xfrm>
          <a:prstGeom prst="rect">
            <a:avLst/>
          </a:prstGeom>
        </p:spPr>
      </p:pic>
      <p:sp>
        <p:nvSpPr>
          <p:cNvPr id="9" name="Date Placeholder 8">
            <a:extLst>
              <a:ext uri="{FF2B5EF4-FFF2-40B4-BE49-F238E27FC236}">
                <a16:creationId xmlns:a16="http://schemas.microsoft.com/office/drawing/2014/main" id="{659B5195-A7E2-792C-1F4F-52C2D9F769DC}"/>
              </a:ext>
            </a:extLst>
          </p:cNvPr>
          <p:cNvSpPr>
            <a:spLocks noGrp="1"/>
          </p:cNvSpPr>
          <p:nvPr>
            <p:ph type="dt" sz="half" idx="17"/>
          </p:nvPr>
        </p:nvSpPr>
        <p:spPr/>
        <p:txBody>
          <a:bodyPr/>
          <a:lstStyle/>
          <a:p>
            <a:fld id="{65FFC8DD-7E87-3E47-9F40-9222235C5D65}" type="datetimeFigureOut">
              <a:rPr lang="en-GB" smtClean="0"/>
              <a:pPr/>
              <a:t>15/09/2025</a:t>
            </a:fld>
            <a:endParaRPr lang="en-GB" dirty="0"/>
          </a:p>
        </p:txBody>
      </p:sp>
      <p:sp>
        <p:nvSpPr>
          <p:cNvPr id="10" name="Footer Placeholder 9">
            <a:extLst>
              <a:ext uri="{FF2B5EF4-FFF2-40B4-BE49-F238E27FC236}">
                <a16:creationId xmlns:a16="http://schemas.microsoft.com/office/drawing/2014/main" id="{631AFD51-488C-AAAA-3054-DF7557CF5F61}"/>
              </a:ext>
            </a:extLst>
          </p:cNvPr>
          <p:cNvSpPr>
            <a:spLocks noGrp="1"/>
          </p:cNvSpPr>
          <p:nvPr>
            <p:ph type="ftr" sz="quarter" idx="18"/>
          </p:nvPr>
        </p:nvSpPr>
        <p:spPr/>
        <p:txBody>
          <a:bodyPr/>
          <a:lstStyle/>
          <a:p>
            <a:endParaRPr lang="en-GB" dirty="0"/>
          </a:p>
        </p:txBody>
      </p:sp>
      <p:sp>
        <p:nvSpPr>
          <p:cNvPr id="12" name="Slide Number Placeholder 11">
            <a:extLst>
              <a:ext uri="{FF2B5EF4-FFF2-40B4-BE49-F238E27FC236}">
                <a16:creationId xmlns:a16="http://schemas.microsoft.com/office/drawing/2014/main" id="{2E8DF414-E7D0-EE02-C97A-194781F4C192}"/>
              </a:ext>
            </a:extLst>
          </p:cNvPr>
          <p:cNvSpPr>
            <a:spLocks noGrp="1"/>
          </p:cNvSpPr>
          <p:nvPr>
            <p:ph type="sldNum" sz="quarter" idx="19"/>
          </p:nvPr>
        </p:nvSpPr>
        <p:spPr/>
        <p:txBody>
          <a:bodyPr/>
          <a:lstStyle/>
          <a:p>
            <a:fld id="{476A1796-5593-5349-A609-9F4B7AECCDC2}" type="slidenum">
              <a:rPr lang="en-GB" smtClean="0"/>
              <a:pPr/>
              <a:t>‹#›</a:t>
            </a:fld>
            <a:endParaRPr lang="en-GB" dirty="0"/>
          </a:p>
        </p:txBody>
      </p:sp>
    </p:spTree>
    <p:custDataLst>
      <p:tags r:id="rId1"/>
    </p:custDataLst>
    <p:extLst>
      <p:ext uri="{BB962C8B-B14F-4D97-AF65-F5344CB8AC3E}">
        <p14:creationId xmlns:p14="http://schemas.microsoft.com/office/powerpoint/2010/main" val="1857911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ptop vector light">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8DB658-170F-E749-BC6B-64188C0A9F63}"/>
              </a:ext>
            </a:extLst>
          </p:cNvPr>
          <p:cNvSpPr/>
          <p:nvPr userDrawn="1"/>
        </p:nvSpPr>
        <p:spPr>
          <a:xfrm>
            <a:off x="6430963" y="3252030"/>
            <a:ext cx="17951451" cy="8303377"/>
          </a:xfrm>
          <a:prstGeom prst="rect">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b="0" i="0" dirty="0">
              <a:latin typeface="Bitter" pitchFamily="2" charset="77"/>
            </a:endParaRPr>
          </a:p>
        </p:txBody>
      </p:sp>
      <p:grpSp>
        <p:nvGrpSpPr>
          <p:cNvPr id="4" name="Group 3">
            <a:extLst>
              <a:ext uri="{FF2B5EF4-FFF2-40B4-BE49-F238E27FC236}">
                <a16:creationId xmlns:a16="http://schemas.microsoft.com/office/drawing/2014/main" id="{92841E4D-A42F-242D-2C7D-B64350AB82DE}"/>
              </a:ext>
            </a:extLst>
          </p:cNvPr>
          <p:cNvGrpSpPr/>
          <p:nvPr userDrawn="1"/>
        </p:nvGrpSpPr>
        <p:grpSpPr>
          <a:xfrm>
            <a:off x="9128264" y="4022157"/>
            <a:ext cx="11814642" cy="6722361"/>
            <a:chOff x="4041838" y="1447028"/>
            <a:chExt cx="7768282" cy="4465594"/>
          </a:xfrm>
        </p:grpSpPr>
        <p:sp>
          <p:nvSpPr>
            <p:cNvPr id="5" name="Freeform: Shape 10">
              <a:extLst>
                <a:ext uri="{FF2B5EF4-FFF2-40B4-BE49-F238E27FC236}">
                  <a16:creationId xmlns:a16="http://schemas.microsoft.com/office/drawing/2014/main" id="{804639EA-B6FF-3E1D-A63B-403E002D8611}"/>
                </a:ext>
              </a:extLst>
            </p:cNvPr>
            <p:cNvSpPr/>
            <p:nvPr/>
          </p:nvSpPr>
          <p:spPr>
            <a:xfrm>
              <a:off x="4754836" y="1447028"/>
              <a:ext cx="6341328" cy="4360427"/>
            </a:xfrm>
            <a:custGeom>
              <a:avLst/>
              <a:gdLst>
                <a:gd name="connsiteX0" fmla="*/ 7066271 w 7220884"/>
                <a:gd name="connsiteY0" fmla="*/ 4965229 h 4965228"/>
                <a:gd name="connsiteX1" fmla="*/ 137437 w 7220884"/>
                <a:gd name="connsiteY1" fmla="*/ 4965229 h 4965228"/>
                <a:gd name="connsiteX2" fmla="*/ 0 w 7220884"/>
                <a:gd name="connsiteY2" fmla="*/ 4827792 h 4965228"/>
                <a:gd name="connsiteX3" fmla="*/ 0 w 7220884"/>
                <a:gd name="connsiteY3" fmla="*/ 268109 h 4965228"/>
                <a:gd name="connsiteX4" fmla="*/ 268132 w 7220884"/>
                <a:gd name="connsiteY4" fmla="*/ 0 h 4965228"/>
                <a:gd name="connsiteX5" fmla="*/ 6959050 w 7220884"/>
                <a:gd name="connsiteY5" fmla="*/ 0 h 4965228"/>
                <a:gd name="connsiteX6" fmla="*/ 7220884 w 7220884"/>
                <a:gd name="connsiteY6" fmla="*/ 261835 h 4965228"/>
                <a:gd name="connsiteX7" fmla="*/ 7220884 w 7220884"/>
                <a:gd name="connsiteY7" fmla="*/ 4810615 h 4965228"/>
                <a:gd name="connsiteX8" fmla="*/ 7066271 w 7220884"/>
                <a:gd name="connsiteY8" fmla="*/ 4965229 h 496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0884" h="4965228">
                  <a:moveTo>
                    <a:pt x="7066271" y="4965229"/>
                  </a:moveTo>
                  <a:lnTo>
                    <a:pt x="137437" y="4965229"/>
                  </a:lnTo>
                  <a:cubicBezTo>
                    <a:pt x="61543" y="4965229"/>
                    <a:pt x="0" y="4903708"/>
                    <a:pt x="0" y="4827792"/>
                  </a:cubicBezTo>
                  <a:lnTo>
                    <a:pt x="0" y="268109"/>
                  </a:lnTo>
                  <a:cubicBezTo>
                    <a:pt x="0" y="120037"/>
                    <a:pt x="120060" y="0"/>
                    <a:pt x="268132" y="0"/>
                  </a:cubicBezTo>
                  <a:lnTo>
                    <a:pt x="6959050" y="0"/>
                  </a:lnTo>
                  <a:cubicBezTo>
                    <a:pt x="7103651" y="0"/>
                    <a:pt x="7220884" y="117234"/>
                    <a:pt x="7220884" y="261835"/>
                  </a:cubicBezTo>
                  <a:lnTo>
                    <a:pt x="7220884" y="4810615"/>
                  </a:lnTo>
                  <a:cubicBezTo>
                    <a:pt x="7220862" y="4895987"/>
                    <a:pt x="7151643" y="4965229"/>
                    <a:pt x="7066271" y="4965229"/>
                  </a:cubicBezTo>
                  <a:close/>
                </a:path>
              </a:pathLst>
            </a:custGeom>
            <a:solidFill>
              <a:schemeClr val="tx1">
                <a:lumMod val="65000"/>
                <a:lumOff val="35000"/>
              </a:schemeClr>
            </a:solidFill>
            <a:ln w="2223" cap="flat">
              <a:noFill/>
              <a:prstDash val="solid"/>
              <a:miter/>
            </a:ln>
          </p:spPr>
          <p:txBody>
            <a:bodyPr rtlCol="0" anchor="ctr"/>
            <a:lstStyle/>
            <a:p>
              <a:endParaRPr lang="en-GB" sz="7200" b="0" i="0" dirty="0">
                <a:latin typeface="Bitter" pitchFamily="2" charset="77"/>
              </a:endParaRPr>
            </a:p>
          </p:txBody>
        </p:sp>
        <p:sp>
          <p:nvSpPr>
            <p:cNvPr id="9" name="Freeform: Shape 11">
              <a:extLst>
                <a:ext uri="{FF2B5EF4-FFF2-40B4-BE49-F238E27FC236}">
                  <a16:creationId xmlns:a16="http://schemas.microsoft.com/office/drawing/2014/main" id="{B3D7ACFB-4B96-D24A-5714-957F9ADACECD}"/>
                </a:ext>
              </a:extLst>
            </p:cNvPr>
            <p:cNvSpPr/>
            <p:nvPr/>
          </p:nvSpPr>
          <p:spPr>
            <a:xfrm>
              <a:off x="4774415" y="1468795"/>
              <a:ext cx="6294296" cy="4338660"/>
            </a:xfrm>
            <a:custGeom>
              <a:avLst/>
              <a:gdLst>
                <a:gd name="connsiteX0" fmla="*/ 7013650 w 7167328"/>
                <a:gd name="connsiteY0" fmla="*/ 4940442 h 4940442"/>
                <a:gd name="connsiteX1" fmla="*/ 136569 w 7167328"/>
                <a:gd name="connsiteY1" fmla="*/ 4940442 h 4940442"/>
                <a:gd name="connsiteX2" fmla="*/ 0 w 7167328"/>
                <a:gd name="connsiteY2" fmla="*/ 4803873 h 4940442"/>
                <a:gd name="connsiteX3" fmla="*/ 0 w 7167328"/>
                <a:gd name="connsiteY3" fmla="*/ 231464 h 4940442"/>
                <a:gd name="connsiteX4" fmla="*/ 231464 w 7167328"/>
                <a:gd name="connsiteY4" fmla="*/ 0 h 4940442"/>
                <a:gd name="connsiteX5" fmla="*/ 6935865 w 7167328"/>
                <a:gd name="connsiteY5" fmla="*/ 0 h 4940442"/>
                <a:gd name="connsiteX6" fmla="*/ 7167329 w 7167328"/>
                <a:gd name="connsiteY6" fmla="*/ 231464 h 4940442"/>
                <a:gd name="connsiteX7" fmla="*/ 7167329 w 7167328"/>
                <a:gd name="connsiteY7" fmla="*/ 4786786 h 4940442"/>
                <a:gd name="connsiteX8" fmla="*/ 7013650 w 7167328"/>
                <a:gd name="connsiteY8" fmla="*/ 4940442 h 49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7328" h="4940442">
                  <a:moveTo>
                    <a:pt x="7013650" y="4940442"/>
                  </a:moveTo>
                  <a:lnTo>
                    <a:pt x="136569" y="4940442"/>
                  </a:lnTo>
                  <a:cubicBezTo>
                    <a:pt x="61142" y="4940442"/>
                    <a:pt x="0" y="4879300"/>
                    <a:pt x="0" y="4803873"/>
                  </a:cubicBezTo>
                  <a:lnTo>
                    <a:pt x="0" y="231464"/>
                  </a:lnTo>
                  <a:cubicBezTo>
                    <a:pt x="0" y="103639"/>
                    <a:pt x="103617" y="0"/>
                    <a:pt x="231464" y="0"/>
                  </a:cubicBezTo>
                  <a:lnTo>
                    <a:pt x="6935865" y="0"/>
                  </a:lnTo>
                  <a:cubicBezTo>
                    <a:pt x="7063690" y="0"/>
                    <a:pt x="7167329" y="103617"/>
                    <a:pt x="7167329" y="231464"/>
                  </a:cubicBezTo>
                  <a:lnTo>
                    <a:pt x="7167329" y="4786786"/>
                  </a:lnTo>
                  <a:cubicBezTo>
                    <a:pt x="7167307" y="4871646"/>
                    <a:pt x="7098511" y="4940442"/>
                    <a:pt x="7013650" y="4940442"/>
                  </a:cubicBezTo>
                  <a:close/>
                </a:path>
              </a:pathLst>
            </a:custGeom>
            <a:solidFill>
              <a:schemeClr val="bg1">
                <a:lumMod val="75000"/>
              </a:schemeClr>
            </a:solidFill>
            <a:ln w="2223" cap="flat">
              <a:noFill/>
              <a:prstDash val="solid"/>
              <a:miter/>
            </a:ln>
          </p:spPr>
          <p:txBody>
            <a:bodyPr rtlCol="0" anchor="ctr"/>
            <a:lstStyle/>
            <a:p>
              <a:endParaRPr lang="en-GB" sz="7200" b="0" i="0" dirty="0">
                <a:latin typeface="Bitter" pitchFamily="2" charset="77"/>
              </a:endParaRPr>
            </a:p>
          </p:txBody>
        </p:sp>
        <p:sp>
          <p:nvSpPr>
            <p:cNvPr id="10" name="Freeform: Shape 12">
              <a:extLst>
                <a:ext uri="{FF2B5EF4-FFF2-40B4-BE49-F238E27FC236}">
                  <a16:creationId xmlns:a16="http://schemas.microsoft.com/office/drawing/2014/main" id="{B8DB72DC-9235-A1C7-358D-D55552BF6EFC}"/>
                </a:ext>
              </a:extLst>
            </p:cNvPr>
            <p:cNvSpPr/>
            <p:nvPr/>
          </p:nvSpPr>
          <p:spPr>
            <a:xfrm>
              <a:off x="4805697" y="1506037"/>
              <a:ext cx="6231711" cy="4077260"/>
            </a:xfrm>
            <a:custGeom>
              <a:avLst/>
              <a:gdLst>
                <a:gd name="connsiteX0" fmla="*/ 7096063 w 7096062"/>
                <a:gd name="connsiteY0" fmla="*/ 4642786 h 4642785"/>
                <a:gd name="connsiteX1" fmla="*/ 0 w 7096062"/>
                <a:gd name="connsiteY1" fmla="*/ 4642786 h 4642785"/>
                <a:gd name="connsiteX2" fmla="*/ 0 w 7096062"/>
                <a:gd name="connsiteY2" fmla="*/ 190769 h 4642785"/>
                <a:gd name="connsiteX3" fmla="*/ 190769 w 7096062"/>
                <a:gd name="connsiteY3" fmla="*/ 0 h 4642785"/>
                <a:gd name="connsiteX4" fmla="*/ 6905272 w 7096062"/>
                <a:gd name="connsiteY4" fmla="*/ 0 h 4642785"/>
                <a:gd name="connsiteX5" fmla="*/ 7096041 w 7096062"/>
                <a:gd name="connsiteY5" fmla="*/ 190769 h 4642785"/>
                <a:gd name="connsiteX6" fmla="*/ 7096041 w 7096062"/>
                <a:gd name="connsiteY6" fmla="*/ 4642786 h 464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6062" h="4642785">
                  <a:moveTo>
                    <a:pt x="7096063" y="4642786"/>
                  </a:moveTo>
                  <a:lnTo>
                    <a:pt x="0" y="4642786"/>
                  </a:lnTo>
                  <a:lnTo>
                    <a:pt x="0" y="190769"/>
                  </a:lnTo>
                  <a:cubicBezTo>
                    <a:pt x="0" y="85417"/>
                    <a:pt x="85417" y="0"/>
                    <a:pt x="190769" y="0"/>
                  </a:cubicBezTo>
                  <a:lnTo>
                    <a:pt x="6905272" y="0"/>
                  </a:lnTo>
                  <a:cubicBezTo>
                    <a:pt x="7010624" y="0"/>
                    <a:pt x="7096041" y="85417"/>
                    <a:pt x="7096041" y="190769"/>
                  </a:cubicBezTo>
                  <a:lnTo>
                    <a:pt x="7096041" y="4642786"/>
                  </a:lnTo>
                  <a:close/>
                </a:path>
              </a:pathLst>
            </a:custGeom>
            <a:solidFill>
              <a:schemeClr val="accent6"/>
            </a:solidFill>
            <a:ln w="508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7200" b="0" i="0" dirty="0">
                <a:latin typeface="Bitter" pitchFamily="2" charset="77"/>
              </a:endParaRPr>
            </a:p>
          </p:txBody>
        </p:sp>
        <p:sp>
          <p:nvSpPr>
            <p:cNvPr id="19" name="Freeform: Shape 13">
              <a:extLst>
                <a:ext uri="{FF2B5EF4-FFF2-40B4-BE49-F238E27FC236}">
                  <a16:creationId xmlns:a16="http://schemas.microsoft.com/office/drawing/2014/main" id="{EE432E09-74DA-8BEE-6413-ABB050663ADF}"/>
                </a:ext>
              </a:extLst>
            </p:cNvPr>
            <p:cNvSpPr/>
            <p:nvPr/>
          </p:nvSpPr>
          <p:spPr>
            <a:xfrm>
              <a:off x="4041838" y="5763676"/>
              <a:ext cx="7768263" cy="45448"/>
            </a:xfrm>
            <a:custGeom>
              <a:avLst/>
              <a:gdLst>
                <a:gd name="connsiteX0" fmla="*/ 0 w 8845737"/>
                <a:gd name="connsiteY0" fmla="*/ 0 h 51752"/>
                <a:gd name="connsiteX1" fmla="*/ 8845737 w 8845737"/>
                <a:gd name="connsiteY1" fmla="*/ 0 h 51752"/>
                <a:gd name="connsiteX2" fmla="*/ 8845737 w 8845737"/>
                <a:gd name="connsiteY2" fmla="*/ 51753 h 51752"/>
                <a:gd name="connsiteX3" fmla="*/ 0 w 8845737"/>
                <a:gd name="connsiteY3" fmla="*/ 51753 h 51752"/>
              </a:gdLst>
              <a:ahLst/>
              <a:cxnLst>
                <a:cxn ang="0">
                  <a:pos x="connsiteX0" y="connsiteY0"/>
                </a:cxn>
                <a:cxn ang="0">
                  <a:pos x="connsiteX1" y="connsiteY1"/>
                </a:cxn>
                <a:cxn ang="0">
                  <a:pos x="connsiteX2" y="connsiteY2"/>
                </a:cxn>
                <a:cxn ang="0">
                  <a:pos x="connsiteX3" y="connsiteY3"/>
                </a:cxn>
              </a:cxnLst>
              <a:rect l="l" t="t" r="r" b="b"/>
              <a:pathLst>
                <a:path w="8845737" h="51752">
                  <a:moveTo>
                    <a:pt x="0" y="0"/>
                  </a:moveTo>
                  <a:lnTo>
                    <a:pt x="8845737" y="0"/>
                  </a:lnTo>
                  <a:lnTo>
                    <a:pt x="8845737" y="51753"/>
                  </a:lnTo>
                  <a:lnTo>
                    <a:pt x="0" y="51753"/>
                  </a:lnTo>
                  <a:close/>
                </a:path>
              </a:pathLst>
            </a:custGeom>
            <a:solidFill>
              <a:schemeClr val="bg1">
                <a:lumMod val="95000"/>
              </a:schemeClr>
            </a:solidFill>
            <a:ln w="2223" cap="flat">
              <a:noFill/>
              <a:prstDash val="solid"/>
              <a:miter/>
            </a:ln>
          </p:spPr>
          <p:txBody>
            <a:bodyPr rtlCol="0" anchor="ctr"/>
            <a:lstStyle/>
            <a:p>
              <a:endParaRPr lang="en-GB" sz="7200" b="0" i="0" dirty="0">
                <a:latin typeface="Bitter" pitchFamily="2" charset="77"/>
              </a:endParaRPr>
            </a:p>
          </p:txBody>
        </p:sp>
        <p:sp>
          <p:nvSpPr>
            <p:cNvPr id="23" name="Freeform: Shape 14">
              <a:extLst>
                <a:ext uri="{FF2B5EF4-FFF2-40B4-BE49-F238E27FC236}">
                  <a16:creationId xmlns:a16="http://schemas.microsoft.com/office/drawing/2014/main" id="{E1D119C1-6317-17D8-E819-208E09462522}"/>
                </a:ext>
              </a:extLst>
            </p:cNvPr>
            <p:cNvSpPr/>
            <p:nvPr/>
          </p:nvSpPr>
          <p:spPr>
            <a:xfrm>
              <a:off x="4041838" y="5798915"/>
              <a:ext cx="7768282" cy="113707"/>
            </a:xfrm>
            <a:custGeom>
              <a:avLst/>
              <a:gdLst>
                <a:gd name="connsiteX0" fmla="*/ 0 w 8845759"/>
                <a:gd name="connsiteY0" fmla="*/ 0 h 129478"/>
                <a:gd name="connsiteX1" fmla="*/ 1325506 w 8845759"/>
                <a:gd name="connsiteY1" fmla="*/ 126156 h 129478"/>
                <a:gd name="connsiteX2" fmla="*/ 7494378 w 8845759"/>
                <a:gd name="connsiteY2" fmla="*/ 129026 h 129478"/>
                <a:gd name="connsiteX3" fmla="*/ 8845760 w 8845759"/>
                <a:gd name="connsiteY3" fmla="*/ 0 h 129478"/>
                <a:gd name="connsiteX4" fmla="*/ 0 w 8845759"/>
                <a:gd name="connsiteY4" fmla="*/ 0 h 129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5759" h="129478">
                  <a:moveTo>
                    <a:pt x="0" y="0"/>
                  </a:moveTo>
                  <a:cubicBezTo>
                    <a:pt x="0" y="0"/>
                    <a:pt x="211328" y="124710"/>
                    <a:pt x="1325506" y="126156"/>
                  </a:cubicBezTo>
                  <a:lnTo>
                    <a:pt x="7494378" y="129026"/>
                  </a:lnTo>
                  <a:cubicBezTo>
                    <a:pt x="7494378" y="129026"/>
                    <a:pt x="8509344" y="144112"/>
                    <a:pt x="8845760" y="0"/>
                  </a:cubicBezTo>
                  <a:lnTo>
                    <a:pt x="0" y="0"/>
                  </a:lnTo>
                  <a:close/>
                </a:path>
              </a:pathLst>
            </a:custGeom>
            <a:solidFill>
              <a:schemeClr val="tx1">
                <a:lumMod val="50000"/>
                <a:lumOff val="50000"/>
              </a:schemeClr>
            </a:solidFill>
            <a:ln w="222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7200" b="0" i="0" dirty="0">
                <a:latin typeface="Bitter" pitchFamily="2" charset="77"/>
              </a:endParaRPr>
            </a:p>
          </p:txBody>
        </p:sp>
        <p:sp>
          <p:nvSpPr>
            <p:cNvPr id="25" name="Freeform: Shape 15">
              <a:extLst>
                <a:ext uri="{FF2B5EF4-FFF2-40B4-BE49-F238E27FC236}">
                  <a16:creationId xmlns:a16="http://schemas.microsoft.com/office/drawing/2014/main" id="{8357D16E-60D8-9AA4-80A2-511429091C47}"/>
                </a:ext>
              </a:extLst>
            </p:cNvPr>
            <p:cNvSpPr/>
            <p:nvPr/>
          </p:nvSpPr>
          <p:spPr>
            <a:xfrm>
              <a:off x="7188038" y="5763959"/>
              <a:ext cx="1478402" cy="62800"/>
            </a:xfrm>
            <a:custGeom>
              <a:avLst/>
              <a:gdLst>
                <a:gd name="connsiteX0" fmla="*/ 1643120 w 1683459"/>
                <a:gd name="connsiteY0" fmla="*/ 71511 h 71510"/>
                <a:gd name="connsiteX1" fmla="*/ 40339 w 1683459"/>
                <a:gd name="connsiteY1" fmla="*/ 71511 h 71510"/>
                <a:gd name="connsiteX2" fmla="*/ 0 w 1683459"/>
                <a:gd name="connsiteY2" fmla="*/ 31172 h 71510"/>
                <a:gd name="connsiteX3" fmla="*/ 0 w 1683459"/>
                <a:gd name="connsiteY3" fmla="*/ 0 h 71510"/>
                <a:gd name="connsiteX4" fmla="*/ 1683459 w 1683459"/>
                <a:gd name="connsiteY4" fmla="*/ 0 h 71510"/>
                <a:gd name="connsiteX5" fmla="*/ 1683459 w 1683459"/>
                <a:gd name="connsiteY5" fmla="*/ 31172 h 71510"/>
                <a:gd name="connsiteX6" fmla="*/ 1643120 w 1683459"/>
                <a:gd name="connsiteY6" fmla="*/ 71511 h 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459" h="71510">
                  <a:moveTo>
                    <a:pt x="1643120" y="71511"/>
                  </a:moveTo>
                  <a:lnTo>
                    <a:pt x="40339" y="71511"/>
                  </a:lnTo>
                  <a:cubicBezTo>
                    <a:pt x="18067" y="71511"/>
                    <a:pt x="0" y="53444"/>
                    <a:pt x="0" y="31172"/>
                  </a:cubicBezTo>
                  <a:lnTo>
                    <a:pt x="0" y="0"/>
                  </a:lnTo>
                  <a:lnTo>
                    <a:pt x="1683459" y="0"/>
                  </a:lnTo>
                  <a:lnTo>
                    <a:pt x="1683459" y="31172"/>
                  </a:lnTo>
                  <a:cubicBezTo>
                    <a:pt x="1683459" y="53444"/>
                    <a:pt x="1665392" y="71511"/>
                    <a:pt x="1643120" y="71511"/>
                  </a:cubicBezTo>
                  <a:close/>
                </a:path>
              </a:pathLst>
            </a:custGeom>
            <a:solidFill>
              <a:schemeClr val="bg1"/>
            </a:solidFill>
            <a:ln w="2223" cap="flat">
              <a:noFill/>
              <a:prstDash val="solid"/>
              <a:miter/>
            </a:ln>
          </p:spPr>
          <p:txBody>
            <a:bodyPr rtlCol="0" anchor="ctr"/>
            <a:lstStyle/>
            <a:p>
              <a:endParaRPr lang="en-GB" sz="7200" b="0" i="0" dirty="0">
                <a:latin typeface="Bitter" pitchFamily="2" charset="77"/>
              </a:endParaRPr>
            </a:p>
          </p:txBody>
        </p:sp>
        <p:sp>
          <p:nvSpPr>
            <p:cNvPr id="26" name="Freeform: Shape 16">
              <a:extLst>
                <a:ext uri="{FF2B5EF4-FFF2-40B4-BE49-F238E27FC236}">
                  <a16:creationId xmlns:a16="http://schemas.microsoft.com/office/drawing/2014/main" id="{A566EF6C-9C4C-48DE-2C87-3F455245F72B}"/>
                </a:ext>
              </a:extLst>
            </p:cNvPr>
            <p:cNvSpPr/>
            <p:nvPr/>
          </p:nvSpPr>
          <p:spPr>
            <a:xfrm>
              <a:off x="6939319" y="5854799"/>
              <a:ext cx="53030" cy="24619"/>
            </a:xfrm>
            <a:custGeom>
              <a:avLst/>
              <a:gdLst>
                <a:gd name="connsiteX0" fmla="*/ 0 w 60385"/>
                <a:gd name="connsiteY0" fmla="*/ 0 h 28034"/>
                <a:gd name="connsiteX1" fmla="*/ 60386 w 60385"/>
                <a:gd name="connsiteY1" fmla="*/ 0 h 28034"/>
                <a:gd name="connsiteX2" fmla="*/ 60386 w 60385"/>
                <a:gd name="connsiteY2" fmla="*/ 28035 h 28034"/>
                <a:gd name="connsiteX3" fmla="*/ 0 w 60385"/>
                <a:gd name="connsiteY3" fmla="*/ 28035 h 28034"/>
              </a:gdLst>
              <a:ahLst/>
              <a:cxnLst>
                <a:cxn ang="0">
                  <a:pos x="connsiteX0" y="connsiteY0"/>
                </a:cxn>
                <a:cxn ang="0">
                  <a:pos x="connsiteX1" y="connsiteY1"/>
                </a:cxn>
                <a:cxn ang="0">
                  <a:pos x="connsiteX2" y="connsiteY2"/>
                </a:cxn>
                <a:cxn ang="0">
                  <a:pos x="connsiteX3" y="connsiteY3"/>
                </a:cxn>
              </a:cxnLst>
              <a:rect l="l" t="t" r="r" b="b"/>
              <a:pathLst>
                <a:path w="60385" h="28034">
                  <a:moveTo>
                    <a:pt x="0" y="0"/>
                  </a:moveTo>
                  <a:lnTo>
                    <a:pt x="60386" y="0"/>
                  </a:lnTo>
                  <a:lnTo>
                    <a:pt x="60386" y="28035"/>
                  </a:lnTo>
                  <a:lnTo>
                    <a:pt x="0" y="28035"/>
                  </a:lnTo>
                  <a:close/>
                </a:path>
              </a:pathLst>
            </a:custGeom>
            <a:solidFill>
              <a:srgbClr val="808080"/>
            </a:solidFill>
            <a:ln w="2223" cap="flat">
              <a:noFill/>
              <a:prstDash val="solid"/>
              <a:miter/>
            </a:ln>
          </p:spPr>
          <p:txBody>
            <a:bodyPr rtlCol="0" anchor="ctr"/>
            <a:lstStyle/>
            <a:p>
              <a:endParaRPr lang="en-GB" sz="7200" b="0" i="0" dirty="0">
                <a:latin typeface="Bitter" pitchFamily="2" charset="77"/>
              </a:endParaRPr>
            </a:p>
          </p:txBody>
        </p:sp>
        <p:sp>
          <p:nvSpPr>
            <p:cNvPr id="27" name="Freeform: Shape 17">
              <a:extLst>
                <a:ext uri="{FF2B5EF4-FFF2-40B4-BE49-F238E27FC236}">
                  <a16:creationId xmlns:a16="http://schemas.microsoft.com/office/drawing/2014/main" id="{E3EB25D0-2BF7-2B77-87E3-9AB5EA7910EA}"/>
                </a:ext>
              </a:extLst>
            </p:cNvPr>
            <p:cNvSpPr/>
            <p:nvPr/>
          </p:nvSpPr>
          <p:spPr>
            <a:xfrm>
              <a:off x="8848236" y="5854799"/>
              <a:ext cx="53030" cy="24619"/>
            </a:xfrm>
            <a:custGeom>
              <a:avLst/>
              <a:gdLst>
                <a:gd name="connsiteX0" fmla="*/ 0 w 60385"/>
                <a:gd name="connsiteY0" fmla="*/ 0 h 28034"/>
                <a:gd name="connsiteX1" fmla="*/ 60386 w 60385"/>
                <a:gd name="connsiteY1" fmla="*/ 0 h 28034"/>
                <a:gd name="connsiteX2" fmla="*/ 60386 w 60385"/>
                <a:gd name="connsiteY2" fmla="*/ 28035 h 28034"/>
                <a:gd name="connsiteX3" fmla="*/ 0 w 60385"/>
                <a:gd name="connsiteY3" fmla="*/ 28035 h 28034"/>
              </a:gdLst>
              <a:ahLst/>
              <a:cxnLst>
                <a:cxn ang="0">
                  <a:pos x="connsiteX0" y="connsiteY0"/>
                </a:cxn>
                <a:cxn ang="0">
                  <a:pos x="connsiteX1" y="connsiteY1"/>
                </a:cxn>
                <a:cxn ang="0">
                  <a:pos x="connsiteX2" y="connsiteY2"/>
                </a:cxn>
                <a:cxn ang="0">
                  <a:pos x="connsiteX3" y="connsiteY3"/>
                </a:cxn>
              </a:cxnLst>
              <a:rect l="l" t="t" r="r" b="b"/>
              <a:pathLst>
                <a:path w="60385" h="28034">
                  <a:moveTo>
                    <a:pt x="0" y="0"/>
                  </a:moveTo>
                  <a:lnTo>
                    <a:pt x="60386" y="0"/>
                  </a:lnTo>
                  <a:lnTo>
                    <a:pt x="60386" y="28035"/>
                  </a:lnTo>
                  <a:lnTo>
                    <a:pt x="0" y="28035"/>
                  </a:lnTo>
                  <a:close/>
                </a:path>
              </a:pathLst>
            </a:custGeom>
            <a:solidFill>
              <a:srgbClr val="808080"/>
            </a:solidFill>
            <a:ln w="2223" cap="flat">
              <a:noFill/>
              <a:prstDash val="solid"/>
              <a:miter/>
            </a:ln>
          </p:spPr>
          <p:txBody>
            <a:bodyPr rtlCol="0" anchor="ctr"/>
            <a:lstStyle/>
            <a:p>
              <a:endParaRPr lang="en-GB" sz="7200" b="0" i="0" dirty="0">
                <a:latin typeface="Bitter" pitchFamily="2" charset="77"/>
              </a:endParaRPr>
            </a:p>
          </p:txBody>
        </p:sp>
      </p:grpSp>
      <p:sp>
        <p:nvSpPr>
          <p:cNvPr id="28" name="Picture Placeholder 19">
            <a:extLst>
              <a:ext uri="{FF2B5EF4-FFF2-40B4-BE49-F238E27FC236}">
                <a16:creationId xmlns:a16="http://schemas.microsoft.com/office/drawing/2014/main" id="{0D2C5883-33D8-5127-5DB3-D353A884BD0E}"/>
              </a:ext>
            </a:extLst>
          </p:cNvPr>
          <p:cNvSpPr>
            <a:spLocks noGrp="1"/>
          </p:cNvSpPr>
          <p:nvPr>
            <p:ph type="pic" sz="quarter" idx="13" hasCustomPrompt="1"/>
          </p:nvPr>
        </p:nvSpPr>
        <p:spPr>
          <a:xfrm>
            <a:off x="10290005" y="4087482"/>
            <a:ext cx="9477698" cy="6161282"/>
          </a:xfrm>
          <a:prstGeom prst="round2SameRect">
            <a:avLst>
              <a:gd name="adj1" fmla="val 4344"/>
              <a:gd name="adj2" fmla="val 0"/>
            </a:avLst>
          </a:prstGeom>
          <a:solidFill>
            <a:schemeClr val="bg1"/>
          </a:solidFill>
        </p:spPr>
        <p:txBody>
          <a:bodyPr bIns="576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2400">
                <a:solidFill>
                  <a:schemeClr val="accent1">
                    <a:lumMod val="40000"/>
                    <a:lumOff val="60000"/>
                  </a:schemeClr>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29" name="Rectangle 28">
            <a:extLst>
              <a:ext uri="{FF2B5EF4-FFF2-40B4-BE49-F238E27FC236}">
                <a16:creationId xmlns:a16="http://schemas.microsoft.com/office/drawing/2014/main" id="{D1623CFD-093B-E0CB-1343-4F74D9CE229B}"/>
              </a:ext>
            </a:extLst>
          </p:cNvPr>
          <p:cNvSpPr/>
          <p:nvPr userDrawn="1"/>
        </p:nvSpPr>
        <p:spPr>
          <a:xfrm>
            <a:off x="0" y="3257550"/>
            <a:ext cx="6433299" cy="8297863"/>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rmAutofit/>
          </a:bodyPr>
          <a:lstStyle/>
          <a:p>
            <a:pPr algn="ctr"/>
            <a:endParaRPr lang="en-GB" sz="1600" b="0" i="0" dirty="0">
              <a:solidFill>
                <a:schemeClr val="bg1"/>
              </a:solidFill>
              <a:latin typeface="Rubik" pitchFamily="2" charset="-79"/>
            </a:endParaRPr>
          </a:p>
        </p:txBody>
      </p:sp>
      <p:sp>
        <p:nvSpPr>
          <p:cNvPr id="31" name="Text Placeholder 17">
            <a:extLst>
              <a:ext uri="{FF2B5EF4-FFF2-40B4-BE49-F238E27FC236}">
                <a16:creationId xmlns:a16="http://schemas.microsoft.com/office/drawing/2014/main" id="{B76918F5-9385-DE67-C2B4-E2C35235EAD3}"/>
              </a:ext>
            </a:extLst>
          </p:cNvPr>
          <p:cNvSpPr>
            <a:spLocks noGrp="1"/>
          </p:cNvSpPr>
          <p:nvPr>
            <p:ph type="body" sz="quarter" idx="14" hasCustomPrompt="1"/>
          </p:nvPr>
        </p:nvSpPr>
        <p:spPr>
          <a:xfrm>
            <a:off x="706437" y="7956770"/>
            <a:ext cx="5004662" cy="2073275"/>
          </a:xfrm>
        </p:spPr>
        <p:txBody>
          <a:bodyPr lIns="0">
            <a:normAutofit/>
          </a:bodyPr>
          <a:lstStyle>
            <a:lvl1pPr marL="0" indent="0" algn="ctr">
              <a:lnSpc>
                <a:spcPct val="150000"/>
              </a:lnSpc>
              <a:spcBef>
                <a:spcPts val="0"/>
              </a:spcBef>
              <a:spcAft>
                <a:spcPts val="0"/>
              </a:spcAft>
              <a:buNone/>
              <a:defRPr sz="2400">
                <a:solidFill>
                  <a:schemeClr val="tx1">
                    <a:lumMod val="75000"/>
                    <a:lumOff val="25000"/>
                  </a:schemeClr>
                </a:solidFill>
              </a:defRPr>
            </a:lvl1pPr>
            <a:lvl2pPr marL="914354" indent="0" algn="ctr">
              <a:buNone/>
              <a:defRPr>
                <a:solidFill>
                  <a:schemeClr val="bg1"/>
                </a:solidFill>
              </a:defRPr>
            </a:lvl2pPr>
            <a:lvl3pPr marL="1828709" indent="0" algn="ctr">
              <a:buNone/>
              <a:defRPr>
                <a:solidFill>
                  <a:schemeClr val="bg1"/>
                </a:solidFill>
              </a:defRPr>
            </a:lvl3pPr>
            <a:lvl4pPr marL="2743063" indent="0" algn="ctr">
              <a:buNone/>
              <a:defRPr>
                <a:solidFill>
                  <a:schemeClr val="bg1"/>
                </a:solidFill>
              </a:defRPr>
            </a:lvl4pPr>
            <a:lvl5pPr marL="3657417" indent="0" algn="ctr">
              <a:buNone/>
              <a:defRPr>
                <a:solidFill>
                  <a:schemeClr val="bg1"/>
                </a:solidFill>
              </a:defRPr>
            </a:lvl5pPr>
          </a:lstStyle>
          <a:p>
            <a:pPr lvl="0"/>
            <a:r>
              <a:rPr lang="en-GB"/>
              <a:t>Add text</a:t>
            </a:r>
            <a:endParaRPr lang="en-GB" dirty="0"/>
          </a:p>
        </p:txBody>
      </p:sp>
      <p:sp>
        <p:nvSpPr>
          <p:cNvPr id="38" name="Title 1">
            <a:extLst>
              <a:ext uri="{FF2B5EF4-FFF2-40B4-BE49-F238E27FC236}">
                <a16:creationId xmlns:a16="http://schemas.microsoft.com/office/drawing/2014/main" id="{7BDFDF52-92AB-9057-6168-397A9CC23251}"/>
              </a:ext>
            </a:extLst>
          </p:cNvPr>
          <p:cNvSpPr>
            <a:spLocks noGrp="1"/>
          </p:cNvSpPr>
          <p:nvPr>
            <p:ph type="title" hasCustomPrompt="1"/>
          </p:nvPr>
        </p:nvSpPr>
        <p:spPr>
          <a:xfrm>
            <a:off x="706438" y="1096963"/>
            <a:ext cx="22969536" cy="1439862"/>
          </a:xfrm>
        </p:spPr>
        <p:txBody>
          <a:bodyPr/>
          <a:lstStyle>
            <a:lvl1pPr>
              <a:defRPr>
                <a:solidFill>
                  <a:schemeClr val="tx2"/>
                </a:solidFill>
              </a:defRPr>
            </a:lvl1pPr>
          </a:lstStyle>
          <a:p>
            <a:r>
              <a:rPr lang="en-GB"/>
              <a:t>Enter title</a:t>
            </a:r>
            <a:endParaRPr lang="en-GB" dirty="0"/>
          </a:p>
        </p:txBody>
      </p:sp>
      <p:cxnSp>
        <p:nvCxnSpPr>
          <p:cNvPr id="39" name="Straight Connector 38">
            <a:extLst>
              <a:ext uri="{FF2B5EF4-FFF2-40B4-BE49-F238E27FC236}">
                <a16:creationId xmlns:a16="http://schemas.microsoft.com/office/drawing/2014/main" id="{E7976943-8454-B095-A5FB-0A68A0A4855F}"/>
              </a:ext>
            </a:extLst>
          </p:cNvPr>
          <p:cNvCxnSpPr>
            <a:cxnSpLocks/>
          </p:cNvCxnSpPr>
          <p:nvPr userDrawn="1"/>
        </p:nvCxnSpPr>
        <p:spPr>
          <a:xfrm flipH="1">
            <a:off x="706438" y="10577951"/>
            <a:ext cx="1440000"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FFBD640-5244-5874-78C3-25FF85BE44B5}"/>
              </a:ext>
            </a:extLst>
          </p:cNvPr>
          <p:cNvCxnSpPr>
            <a:cxnSpLocks/>
          </p:cNvCxnSpPr>
          <p:nvPr userDrawn="1"/>
        </p:nvCxnSpPr>
        <p:spPr>
          <a:xfrm flipH="1">
            <a:off x="4271100" y="4350188"/>
            <a:ext cx="1440000"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38A07FC-3BEB-EA54-9988-986E20526F10}"/>
              </a:ext>
            </a:extLst>
          </p:cNvPr>
          <p:cNvSpPr>
            <a:spLocks noGrp="1"/>
          </p:cNvSpPr>
          <p:nvPr>
            <p:ph type="ftr" sz="quarter" idx="16"/>
          </p:nvPr>
        </p:nvSpPr>
        <p:spPr>
          <a:xfrm>
            <a:off x="706438" y="12278450"/>
            <a:ext cx="17245012" cy="720000"/>
          </a:xfrm>
        </p:spPr>
        <p:txBody>
          <a:bodyPr/>
          <a:lstStyle/>
          <a:p>
            <a:endParaRPr lang="en-GB" dirty="0"/>
          </a:p>
        </p:txBody>
      </p:sp>
      <p:sp>
        <p:nvSpPr>
          <p:cNvPr id="8" name="Text Placeholder 6">
            <a:extLst>
              <a:ext uri="{FF2B5EF4-FFF2-40B4-BE49-F238E27FC236}">
                <a16:creationId xmlns:a16="http://schemas.microsoft.com/office/drawing/2014/main" id="{3462F17D-D797-19D5-5D5F-7BDCA87D0AC1}"/>
              </a:ext>
            </a:extLst>
          </p:cNvPr>
          <p:cNvSpPr>
            <a:spLocks noGrp="1"/>
          </p:cNvSpPr>
          <p:nvPr>
            <p:ph type="body" sz="quarter" idx="17" hasCustomPrompt="1"/>
          </p:nvPr>
        </p:nvSpPr>
        <p:spPr>
          <a:xfrm>
            <a:off x="706439" y="4350188"/>
            <a:ext cx="5004662" cy="3055500"/>
          </a:xfrm>
        </p:spPr>
        <p:txBody>
          <a:bodyPr anchor="ctr"/>
          <a:lstStyle>
            <a:lvl1pPr algn="ctr">
              <a:lnSpc>
                <a:spcPct val="100000"/>
              </a:lnSpc>
              <a:spcBef>
                <a:spcPts val="0"/>
              </a:spcBef>
              <a:defRPr b="1" i="0">
                <a:latin typeface="Bitter SemiBold" pitchFamily="2" charset="77"/>
              </a:defRPr>
            </a:lvl1pPr>
            <a:lvl2pPr>
              <a:defRPr>
                <a:latin typeface="+mj-lt"/>
              </a:defRPr>
            </a:lvl2pPr>
            <a:lvl3pPr>
              <a:defRPr>
                <a:latin typeface="+mj-lt"/>
              </a:defRPr>
            </a:lvl3pPr>
            <a:lvl4pPr>
              <a:defRPr>
                <a:latin typeface="+mj-lt"/>
              </a:defRPr>
            </a:lvl4pPr>
            <a:lvl5pPr>
              <a:defRPr>
                <a:latin typeface="+mj-lt"/>
              </a:defRPr>
            </a:lvl5pPr>
          </a:lstStyle>
          <a:p>
            <a:pPr lvl="0"/>
            <a:r>
              <a:rPr lang="en-GB"/>
              <a:t>Enter subtitle</a:t>
            </a:r>
            <a:endParaRPr lang="en-GB" dirty="0"/>
          </a:p>
        </p:txBody>
      </p:sp>
    </p:spTree>
    <p:custDataLst>
      <p:tags r:id="rId1"/>
    </p:custDataLst>
    <p:extLst>
      <p:ext uri="{BB962C8B-B14F-4D97-AF65-F5344CB8AC3E}">
        <p14:creationId xmlns:p14="http://schemas.microsoft.com/office/powerpoint/2010/main" val="2397239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ptop vector dark">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8DB658-170F-E749-BC6B-64188C0A9F63}"/>
              </a:ext>
            </a:extLst>
          </p:cNvPr>
          <p:cNvSpPr/>
          <p:nvPr userDrawn="1"/>
        </p:nvSpPr>
        <p:spPr>
          <a:xfrm>
            <a:off x="6430963" y="3252030"/>
            <a:ext cx="17951451" cy="8303377"/>
          </a:xfrm>
          <a:prstGeom prst="rect">
            <a:avLst/>
          </a:prstGeom>
          <a:solidFill>
            <a:schemeClr val="tx1">
              <a:lumMod val="85000"/>
              <a:lumOff val="1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b="0" i="0" dirty="0">
              <a:latin typeface="Bitter" pitchFamily="2" charset="77"/>
            </a:endParaRPr>
          </a:p>
        </p:txBody>
      </p:sp>
      <p:grpSp>
        <p:nvGrpSpPr>
          <p:cNvPr id="4" name="Group 3">
            <a:extLst>
              <a:ext uri="{FF2B5EF4-FFF2-40B4-BE49-F238E27FC236}">
                <a16:creationId xmlns:a16="http://schemas.microsoft.com/office/drawing/2014/main" id="{92841E4D-A42F-242D-2C7D-B64350AB82DE}"/>
              </a:ext>
            </a:extLst>
          </p:cNvPr>
          <p:cNvGrpSpPr/>
          <p:nvPr userDrawn="1"/>
        </p:nvGrpSpPr>
        <p:grpSpPr>
          <a:xfrm>
            <a:off x="9128264" y="4022157"/>
            <a:ext cx="11814642" cy="6722361"/>
            <a:chOff x="4041838" y="1447028"/>
            <a:chExt cx="7768282" cy="4465594"/>
          </a:xfrm>
        </p:grpSpPr>
        <p:sp>
          <p:nvSpPr>
            <p:cNvPr id="5" name="Freeform: Shape 10">
              <a:extLst>
                <a:ext uri="{FF2B5EF4-FFF2-40B4-BE49-F238E27FC236}">
                  <a16:creationId xmlns:a16="http://schemas.microsoft.com/office/drawing/2014/main" id="{804639EA-B6FF-3E1D-A63B-403E002D8611}"/>
                </a:ext>
              </a:extLst>
            </p:cNvPr>
            <p:cNvSpPr/>
            <p:nvPr/>
          </p:nvSpPr>
          <p:spPr>
            <a:xfrm>
              <a:off x="4754836" y="1447028"/>
              <a:ext cx="6341328" cy="4360427"/>
            </a:xfrm>
            <a:custGeom>
              <a:avLst/>
              <a:gdLst>
                <a:gd name="connsiteX0" fmla="*/ 7066271 w 7220884"/>
                <a:gd name="connsiteY0" fmla="*/ 4965229 h 4965228"/>
                <a:gd name="connsiteX1" fmla="*/ 137437 w 7220884"/>
                <a:gd name="connsiteY1" fmla="*/ 4965229 h 4965228"/>
                <a:gd name="connsiteX2" fmla="*/ 0 w 7220884"/>
                <a:gd name="connsiteY2" fmla="*/ 4827792 h 4965228"/>
                <a:gd name="connsiteX3" fmla="*/ 0 w 7220884"/>
                <a:gd name="connsiteY3" fmla="*/ 268109 h 4965228"/>
                <a:gd name="connsiteX4" fmla="*/ 268132 w 7220884"/>
                <a:gd name="connsiteY4" fmla="*/ 0 h 4965228"/>
                <a:gd name="connsiteX5" fmla="*/ 6959050 w 7220884"/>
                <a:gd name="connsiteY5" fmla="*/ 0 h 4965228"/>
                <a:gd name="connsiteX6" fmla="*/ 7220884 w 7220884"/>
                <a:gd name="connsiteY6" fmla="*/ 261835 h 4965228"/>
                <a:gd name="connsiteX7" fmla="*/ 7220884 w 7220884"/>
                <a:gd name="connsiteY7" fmla="*/ 4810615 h 4965228"/>
                <a:gd name="connsiteX8" fmla="*/ 7066271 w 7220884"/>
                <a:gd name="connsiteY8" fmla="*/ 4965229 h 496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0884" h="4965228">
                  <a:moveTo>
                    <a:pt x="7066271" y="4965229"/>
                  </a:moveTo>
                  <a:lnTo>
                    <a:pt x="137437" y="4965229"/>
                  </a:lnTo>
                  <a:cubicBezTo>
                    <a:pt x="61543" y="4965229"/>
                    <a:pt x="0" y="4903708"/>
                    <a:pt x="0" y="4827792"/>
                  </a:cubicBezTo>
                  <a:lnTo>
                    <a:pt x="0" y="268109"/>
                  </a:lnTo>
                  <a:cubicBezTo>
                    <a:pt x="0" y="120037"/>
                    <a:pt x="120060" y="0"/>
                    <a:pt x="268132" y="0"/>
                  </a:cubicBezTo>
                  <a:lnTo>
                    <a:pt x="6959050" y="0"/>
                  </a:lnTo>
                  <a:cubicBezTo>
                    <a:pt x="7103651" y="0"/>
                    <a:pt x="7220884" y="117234"/>
                    <a:pt x="7220884" y="261835"/>
                  </a:cubicBezTo>
                  <a:lnTo>
                    <a:pt x="7220884" y="4810615"/>
                  </a:lnTo>
                  <a:cubicBezTo>
                    <a:pt x="7220862" y="4895987"/>
                    <a:pt x="7151643" y="4965229"/>
                    <a:pt x="7066271" y="4965229"/>
                  </a:cubicBezTo>
                  <a:close/>
                </a:path>
              </a:pathLst>
            </a:custGeom>
            <a:solidFill>
              <a:schemeClr val="bg1">
                <a:lumMod val="95000"/>
              </a:schemeClr>
            </a:solidFill>
            <a:ln w="2223" cap="flat">
              <a:noFill/>
              <a:prstDash val="solid"/>
              <a:miter/>
            </a:ln>
          </p:spPr>
          <p:txBody>
            <a:bodyPr rtlCol="0" anchor="ctr"/>
            <a:lstStyle/>
            <a:p>
              <a:endParaRPr lang="en-GB" sz="7200" b="0" i="0" dirty="0">
                <a:latin typeface="Bitter" pitchFamily="2" charset="77"/>
              </a:endParaRPr>
            </a:p>
          </p:txBody>
        </p:sp>
        <p:sp>
          <p:nvSpPr>
            <p:cNvPr id="9" name="Freeform: Shape 11">
              <a:extLst>
                <a:ext uri="{FF2B5EF4-FFF2-40B4-BE49-F238E27FC236}">
                  <a16:creationId xmlns:a16="http://schemas.microsoft.com/office/drawing/2014/main" id="{B3D7ACFB-4B96-D24A-5714-957F9ADACECD}"/>
                </a:ext>
              </a:extLst>
            </p:cNvPr>
            <p:cNvSpPr/>
            <p:nvPr/>
          </p:nvSpPr>
          <p:spPr>
            <a:xfrm>
              <a:off x="4774415" y="1468795"/>
              <a:ext cx="6294296" cy="4338660"/>
            </a:xfrm>
            <a:custGeom>
              <a:avLst/>
              <a:gdLst>
                <a:gd name="connsiteX0" fmla="*/ 7013650 w 7167328"/>
                <a:gd name="connsiteY0" fmla="*/ 4940442 h 4940442"/>
                <a:gd name="connsiteX1" fmla="*/ 136569 w 7167328"/>
                <a:gd name="connsiteY1" fmla="*/ 4940442 h 4940442"/>
                <a:gd name="connsiteX2" fmla="*/ 0 w 7167328"/>
                <a:gd name="connsiteY2" fmla="*/ 4803873 h 4940442"/>
                <a:gd name="connsiteX3" fmla="*/ 0 w 7167328"/>
                <a:gd name="connsiteY3" fmla="*/ 231464 h 4940442"/>
                <a:gd name="connsiteX4" fmla="*/ 231464 w 7167328"/>
                <a:gd name="connsiteY4" fmla="*/ 0 h 4940442"/>
                <a:gd name="connsiteX5" fmla="*/ 6935865 w 7167328"/>
                <a:gd name="connsiteY5" fmla="*/ 0 h 4940442"/>
                <a:gd name="connsiteX6" fmla="*/ 7167329 w 7167328"/>
                <a:gd name="connsiteY6" fmla="*/ 231464 h 4940442"/>
                <a:gd name="connsiteX7" fmla="*/ 7167329 w 7167328"/>
                <a:gd name="connsiteY7" fmla="*/ 4786786 h 4940442"/>
                <a:gd name="connsiteX8" fmla="*/ 7013650 w 7167328"/>
                <a:gd name="connsiteY8" fmla="*/ 4940442 h 49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7328" h="4940442">
                  <a:moveTo>
                    <a:pt x="7013650" y="4940442"/>
                  </a:moveTo>
                  <a:lnTo>
                    <a:pt x="136569" y="4940442"/>
                  </a:lnTo>
                  <a:cubicBezTo>
                    <a:pt x="61142" y="4940442"/>
                    <a:pt x="0" y="4879300"/>
                    <a:pt x="0" y="4803873"/>
                  </a:cubicBezTo>
                  <a:lnTo>
                    <a:pt x="0" y="231464"/>
                  </a:lnTo>
                  <a:cubicBezTo>
                    <a:pt x="0" y="103639"/>
                    <a:pt x="103617" y="0"/>
                    <a:pt x="231464" y="0"/>
                  </a:cubicBezTo>
                  <a:lnTo>
                    <a:pt x="6935865" y="0"/>
                  </a:lnTo>
                  <a:cubicBezTo>
                    <a:pt x="7063690" y="0"/>
                    <a:pt x="7167329" y="103617"/>
                    <a:pt x="7167329" y="231464"/>
                  </a:cubicBezTo>
                  <a:lnTo>
                    <a:pt x="7167329" y="4786786"/>
                  </a:lnTo>
                  <a:cubicBezTo>
                    <a:pt x="7167307" y="4871646"/>
                    <a:pt x="7098511" y="4940442"/>
                    <a:pt x="7013650" y="4940442"/>
                  </a:cubicBezTo>
                  <a:close/>
                </a:path>
              </a:pathLst>
            </a:custGeom>
            <a:solidFill>
              <a:schemeClr val="bg1">
                <a:lumMod val="75000"/>
              </a:schemeClr>
            </a:solidFill>
            <a:ln w="2223" cap="flat">
              <a:noFill/>
              <a:prstDash val="solid"/>
              <a:miter/>
            </a:ln>
          </p:spPr>
          <p:txBody>
            <a:bodyPr rtlCol="0" anchor="ctr"/>
            <a:lstStyle/>
            <a:p>
              <a:endParaRPr lang="en-GB" sz="7200" b="0" i="0" dirty="0">
                <a:latin typeface="Bitter" pitchFamily="2" charset="77"/>
              </a:endParaRPr>
            </a:p>
          </p:txBody>
        </p:sp>
        <p:sp>
          <p:nvSpPr>
            <p:cNvPr id="10" name="Freeform: Shape 12">
              <a:extLst>
                <a:ext uri="{FF2B5EF4-FFF2-40B4-BE49-F238E27FC236}">
                  <a16:creationId xmlns:a16="http://schemas.microsoft.com/office/drawing/2014/main" id="{B8DB72DC-9235-A1C7-358D-D55552BF6EFC}"/>
                </a:ext>
              </a:extLst>
            </p:cNvPr>
            <p:cNvSpPr/>
            <p:nvPr/>
          </p:nvSpPr>
          <p:spPr>
            <a:xfrm>
              <a:off x="4805697" y="1506037"/>
              <a:ext cx="6231711" cy="4077260"/>
            </a:xfrm>
            <a:custGeom>
              <a:avLst/>
              <a:gdLst>
                <a:gd name="connsiteX0" fmla="*/ 7096063 w 7096062"/>
                <a:gd name="connsiteY0" fmla="*/ 4642786 h 4642785"/>
                <a:gd name="connsiteX1" fmla="*/ 0 w 7096062"/>
                <a:gd name="connsiteY1" fmla="*/ 4642786 h 4642785"/>
                <a:gd name="connsiteX2" fmla="*/ 0 w 7096062"/>
                <a:gd name="connsiteY2" fmla="*/ 190769 h 4642785"/>
                <a:gd name="connsiteX3" fmla="*/ 190769 w 7096062"/>
                <a:gd name="connsiteY3" fmla="*/ 0 h 4642785"/>
                <a:gd name="connsiteX4" fmla="*/ 6905272 w 7096062"/>
                <a:gd name="connsiteY4" fmla="*/ 0 h 4642785"/>
                <a:gd name="connsiteX5" fmla="*/ 7096041 w 7096062"/>
                <a:gd name="connsiteY5" fmla="*/ 190769 h 4642785"/>
                <a:gd name="connsiteX6" fmla="*/ 7096041 w 7096062"/>
                <a:gd name="connsiteY6" fmla="*/ 4642786 h 464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6062" h="4642785">
                  <a:moveTo>
                    <a:pt x="7096063" y="4642786"/>
                  </a:moveTo>
                  <a:lnTo>
                    <a:pt x="0" y="4642786"/>
                  </a:lnTo>
                  <a:lnTo>
                    <a:pt x="0" y="190769"/>
                  </a:lnTo>
                  <a:cubicBezTo>
                    <a:pt x="0" y="85417"/>
                    <a:pt x="85417" y="0"/>
                    <a:pt x="190769" y="0"/>
                  </a:cubicBezTo>
                  <a:lnTo>
                    <a:pt x="6905272" y="0"/>
                  </a:lnTo>
                  <a:cubicBezTo>
                    <a:pt x="7010624" y="0"/>
                    <a:pt x="7096041" y="85417"/>
                    <a:pt x="7096041" y="190769"/>
                  </a:cubicBezTo>
                  <a:lnTo>
                    <a:pt x="7096041" y="4642786"/>
                  </a:lnTo>
                  <a:close/>
                </a:path>
              </a:pathLst>
            </a:custGeom>
            <a:solidFill>
              <a:schemeClr val="accent6"/>
            </a:solidFill>
            <a:ln w="508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7200" b="0" i="0" dirty="0">
                <a:latin typeface="Bitter" pitchFamily="2" charset="77"/>
              </a:endParaRPr>
            </a:p>
          </p:txBody>
        </p:sp>
        <p:sp>
          <p:nvSpPr>
            <p:cNvPr id="19" name="Freeform: Shape 13">
              <a:extLst>
                <a:ext uri="{FF2B5EF4-FFF2-40B4-BE49-F238E27FC236}">
                  <a16:creationId xmlns:a16="http://schemas.microsoft.com/office/drawing/2014/main" id="{EE432E09-74DA-8BEE-6413-ABB050663ADF}"/>
                </a:ext>
              </a:extLst>
            </p:cNvPr>
            <p:cNvSpPr/>
            <p:nvPr/>
          </p:nvSpPr>
          <p:spPr>
            <a:xfrm>
              <a:off x="4041838" y="5763109"/>
              <a:ext cx="7768263" cy="45448"/>
            </a:xfrm>
            <a:custGeom>
              <a:avLst/>
              <a:gdLst>
                <a:gd name="connsiteX0" fmla="*/ 0 w 8845737"/>
                <a:gd name="connsiteY0" fmla="*/ 0 h 51752"/>
                <a:gd name="connsiteX1" fmla="*/ 8845737 w 8845737"/>
                <a:gd name="connsiteY1" fmla="*/ 0 h 51752"/>
                <a:gd name="connsiteX2" fmla="*/ 8845737 w 8845737"/>
                <a:gd name="connsiteY2" fmla="*/ 51753 h 51752"/>
                <a:gd name="connsiteX3" fmla="*/ 0 w 8845737"/>
                <a:gd name="connsiteY3" fmla="*/ 51753 h 51752"/>
              </a:gdLst>
              <a:ahLst/>
              <a:cxnLst>
                <a:cxn ang="0">
                  <a:pos x="connsiteX0" y="connsiteY0"/>
                </a:cxn>
                <a:cxn ang="0">
                  <a:pos x="connsiteX1" y="connsiteY1"/>
                </a:cxn>
                <a:cxn ang="0">
                  <a:pos x="connsiteX2" y="connsiteY2"/>
                </a:cxn>
                <a:cxn ang="0">
                  <a:pos x="connsiteX3" y="connsiteY3"/>
                </a:cxn>
              </a:cxnLst>
              <a:rect l="l" t="t" r="r" b="b"/>
              <a:pathLst>
                <a:path w="8845737" h="51752">
                  <a:moveTo>
                    <a:pt x="0" y="0"/>
                  </a:moveTo>
                  <a:lnTo>
                    <a:pt x="8845737" y="0"/>
                  </a:lnTo>
                  <a:lnTo>
                    <a:pt x="8845737" y="51753"/>
                  </a:lnTo>
                  <a:lnTo>
                    <a:pt x="0" y="51753"/>
                  </a:lnTo>
                  <a:close/>
                </a:path>
              </a:pathLst>
            </a:custGeom>
            <a:solidFill>
              <a:schemeClr val="bg1">
                <a:lumMod val="95000"/>
              </a:schemeClr>
            </a:solidFill>
            <a:ln w="2223" cap="flat">
              <a:noFill/>
              <a:prstDash val="solid"/>
              <a:miter/>
            </a:ln>
          </p:spPr>
          <p:txBody>
            <a:bodyPr rtlCol="0" anchor="ctr"/>
            <a:lstStyle/>
            <a:p>
              <a:endParaRPr lang="en-GB" sz="7200" b="0" i="0" dirty="0">
                <a:latin typeface="Bitter" pitchFamily="2" charset="77"/>
              </a:endParaRPr>
            </a:p>
          </p:txBody>
        </p:sp>
        <p:sp>
          <p:nvSpPr>
            <p:cNvPr id="23" name="Freeform: Shape 14">
              <a:extLst>
                <a:ext uri="{FF2B5EF4-FFF2-40B4-BE49-F238E27FC236}">
                  <a16:creationId xmlns:a16="http://schemas.microsoft.com/office/drawing/2014/main" id="{E1D119C1-6317-17D8-E819-208E09462522}"/>
                </a:ext>
              </a:extLst>
            </p:cNvPr>
            <p:cNvSpPr/>
            <p:nvPr/>
          </p:nvSpPr>
          <p:spPr>
            <a:xfrm>
              <a:off x="4041838" y="5798915"/>
              <a:ext cx="7768282" cy="113707"/>
            </a:xfrm>
            <a:custGeom>
              <a:avLst/>
              <a:gdLst>
                <a:gd name="connsiteX0" fmla="*/ 0 w 8845759"/>
                <a:gd name="connsiteY0" fmla="*/ 0 h 129478"/>
                <a:gd name="connsiteX1" fmla="*/ 1325506 w 8845759"/>
                <a:gd name="connsiteY1" fmla="*/ 126156 h 129478"/>
                <a:gd name="connsiteX2" fmla="*/ 7494378 w 8845759"/>
                <a:gd name="connsiteY2" fmla="*/ 129026 h 129478"/>
                <a:gd name="connsiteX3" fmla="*/ 8845760 w 8845759"/>
                <a:gd name="connsiteY3" fmla="*/ 0 h 129478"/>
                <a:gd name="connsiteX4" fmla="*/ 0 w 8845759"/>
                <a:gd name="connsiteY4" fmla="*/ 0 h 129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5759" h="129478">
                  <a:moveTo>
                    <a:pt x="0" y="0"/>
                  </a:moveTo>
                  <a:cubicBezTo>
                    <a:pt x="0" y="0"/>
                    <a:pt x="211328" y="124710"/>
                    <a:pt x="1325506" y="126156"/>
                  </a:cubicBezTo>
                  <a:lnTo>
                    <a:pt x="7494378" y="129026"/>
                  </a:lnTo>
                  <a:cubicBezTo>
                    <a:pt x="7494378" y="129026"/>
                    <a:pt x="8509344" y="144112"/>
                    <a:pt x="8845760" y="0"/>
                  </a:cubicBezTo>
                  <a:lnTo>
                    <a:pt x="0" y="0"/>
                  </a:lnTo>
                  <a:close/>
                </a:path>
              </a:pathLst>
            </a:custGeom>
            <a:solidFill>
              <a:schemeClr val="tx1">
                <a:lumMod val="50000"/>
                <a:lumOff val="50000"/>
              </a:schemeClr>
            </a:solidFill>
            <a:ln w="222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7200" b="0" i="0" dirty="0">
                <a:latin typeface="Bitter" pitchFamily="2" charset="77"/>
              </a:endParaRPr>
            </a:p>
          </p:txBody>
        </p:sp>
        <p:sp>
          <p:nvSpPr>
            <p:cNvPr id="25" name="Freeform: Shape 15">
              <a:extLst>
                <a:ext uri="{FF2B5EF4-FFF2-40B4-BE49-F238E27FC236}">
                  <a16:creationId xmlns:a16="http://schemas.microsoft.com/office/drawing/2014/main" id="{8357D16E-60D8-9AA4-80A2-511429091C47}"/>
                </a:ext>
              </a:extLst>
            </p:cNvPr>
            <p:cNvSpPr/>
            <p:nvPr/>
          </p:nvSpPr>
          <p:spPr>
            <a:xfrm>
              <a:off x="7188038" y="5763128"/>
              <a:ext cx="1478402" cy="62800"/>
            </a:xfrm>
            <a:custGeom>
              <a:avLst/>
              <a:gdLst>
                <a:gd name="connsiteX0" fmla="*/ 1643120 w 1683459"/>
                <a:gd name="connsiteY0" fmla="*/ 71511 h 71510"/>
                <a:gd name="connsiteX1" fmla="*/ 40339 w 1683459"/>
                <a:gd name="connsiteY1" fmla="*/ 71511 h 71510"/>
                <a:gd name="connsiteX2" fmla="*/ 0 w 1683459"/>
                <a:gd name="connsiteY2" fmla="*/ 31172 h 71510"/>
                <a:gd name="connsiteX3" fmla="*/ 0 w 1683459"/>
                <a:gd name="connsiteY3" fmla="*/ 0 h 71510"/>
                <a:gd name="connsiteX4" fmla="*/ 1683459 w 1683459"/>
                <a:gd name="connsiteY4" fmla="*/ 0 h 71510"/>
                <a:gd name="connsiteX5" fmla="*/ 1683459 w 1683459"/>
                <a:gd name="connsiteY5" fmla="*/ 31172 h 71510"/>
                <a:gd name="connsiteX6" fmla="*/ 1643120 w 1683459"/>
                <a:gd name="connsiteY6" fmla="*/ 71511 h 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459" h="71510">
                  <a:moveTo>
                    <a:pt x="1643120" y="71511"/>
                  </a:moveTo>
                  <a:lnTo>
                    <a:pt x="40339" y="71511"/>
                  </a:lnTo>
                  <a:cubicBezTo>
                    <a:pt x="18067" y="71511"/>
                    <a:pt x="0" y="53444"/>
                    <a:pt x="0" y="31172"/>
                  </a:cubicBezTo>
                  <a:lnTo>
                    <a:pt x="0" y="0"/>
                  </a:lnTo>
                  <a:lnTo>
                    <a:pt x="1683459" y="0"/>
                  </a:lnTo>
                  <a:lnTo>
                    <a:pt x="1683459" y="31172"/>
                  </a:lnTo>
                  <a:cubicBezTo>
                    <a:pt x="1683459" y="53444"/>
                    <a:pt x="1665392" y="71511"/>
                    <a:pt x="1643120" y="71511"/>
                  </a:cubicBezTo>
                  <a:close/>
                </a:path>
              </a:pathLst>
            </a:custGeom>
            <a:solidFill>
              <a:schemeClr val="bg1"/>
            </a:solidFill>
            <a:ln w="2223" cap="flat">
              <a:noFill/>
              <a:prstDash val="solid"/>
              <a:miter/>
            </a:ln>
          </p:spPr>
          <p:txBody>
            <a:bodyPr rtlCol="0" anchor="ctr"/>
            <a:lstStyle/>
            <a:p>
              <a:endParaRPr lang="en-GB" sz="7200" b="0" i="0" dirty="0">
                <a:latin typeface="Bitter" pitchFamily="2" charset="77"/>
              </a:endParaRPr>
            </a:p>
          </p:txBody>
        </p:sp>
        <p:sp>
          <p:nvSpPr>
            <p:cNvPr id="26" name="Freeform: Shape 16">
              <a:extLst>
                <a:ext uri="{FF2B5EF4-FFF2-40B4-BE49-F238E27FC236}">
                  <a16:creationId xmlns:a16="http://schemas.microsoft.com/office/drawing/2014/main" id="{A566EF6C-9C4C-48DE-2C87-3F455245F72B}"/>
                </a:ext>
              </a:extLst>
            </p:cNvPr>
            <p:cNvSpPr/>
            <p:nvPr/>
          </p:nvSpPr>
          <p:spPr>
            <a:xfrm>
              <a:off x="6939319" y="5854799"/>
              <a:ext cx="53030" cy="24619"/>
            </a:xfrm>
            <a:custGeom>
              <a:avLst/>
              <a:gdLst>
                <a:gd name="connsiteX0" fmla="*/ 0 w 60385"/>
                <a:gd name="connsiteY0" fmla="*/ 0 h 28034"/>
                <a:gd name="connsiteX1" fmla="*/ 60386 w 60385"/>
                <a:gd name="connsiteY1" fmla="*/ 0 h 28034"/>
                <a:gd name="connsiteX2" fmla="*/ 60386 w 60385"/>
                <a:gd name="connsiteY2" fmla="*/ 28035 h 28034"/>
                <a:gd name="connsiteX3" fmla="*/ 0 w 60385"/>
                <a:gd name="connsiteY3" fmla="*/ 28035 h 28034"/>
              </a:gdLst>
              <a:ahLst/>
              <a:cxnLst>
                <a:cxn ang="0">
                  <a:pos x="connsiteX0" y="connsiteY0"/>
                </a:cxn>
                <a:cxn ang="0">
                  <a:pos x="connsiteX1" y="connsiteY1"/>
                </a:cxn>
                <a:cxn ang="0">
                  <a:pos x="connsiteX2" y="connsiteY2"/>
                </a:cxn>
                <a:cxn ang="0">
                  <a:pos x="connsiteX3" y="connsiteY3"/>
                </a:cxn>
              </a:cxnLst>
              <a:rect l="l" t="t" r="r" b="b"/>
              <a:pathLst>
                <a:path w="60385" h="28034">
                  <a:moveTo>
                    <a:pt x="0" y="0"/>
                  </a:moveTo>
                  <a:lnTo>
                    <a:pt x="60386" y="0"/>
                  </a:lnTo>
                  <a:lnTo>
                    <a:pt x="60386" y="28035"/>
                  </a:lnTo>
                  <a:lnTo>
                    <a:pt x="0" y="28035"/>
                  </a:lnTo>
                  <a:close/>
                </a:path>
              </a:pathLst>
            </a:custGeom>
            <a:solidFill>
              <a:srgbClr val="808080"/>
            </a:solidFill>
            <a:ln w="2223" cap="flat">
              <a:noFill/>
              <a:prstDash val="solid"/>
              <a:miter/>
            </a:ln>
          </p:spPr>
          <p:txBody>
            <a:bodyPr rtlCol="0" anchor="ctr"/>
            <a:lstStyle/>
            <a:p>
              <a:endParaRPr lang="en-GB" sz="7200" b="0" i="0" dirty="0">
                <a:latin typeface="Bitter" pitchFamily="2" charset="77"/>
              </a:endParaRPr>
            </a:p>
          </p:txBody>
        </p:sp>
        <p:sp>
          <p:nvSpPr>
            <p:cNvPr id="27" name="Freeform: Shape 17">
              <a:extLst>
                <a:ext uri="{FF2B5EF4-FFF2-40B4-BE49-F238E27FC236}">
                  <a16:creationId xmlns:a16="http://schemas.microsoft.com/office/drawing/2014/main" id="{E3EB25D0-2BF7-2B77-87E3-9AB5EA7910EA}"/>
                </a:ext>
              </a:extLst>
            </p:cNvPr>
            <p:cNvSpPr/>
            <p:nvPr/>
          </p:nvSpPr>
          <p:spPr>
            <a:xfrm>
              <a:off x="8848236" y="5854799"/>
              <a:ext cx="53030" cy="24619"/>
            </a:xfrm>
            <a:custGeom>
              <a:avLst/>
              <a:gdLst>
                <a:gd name="connsiteX0" fmla="*/ 0 w 60385"/>
                <a:gd name="connsiteY0" fmla="*/ 0 h 28034"/>
                <a:gd name="connsiteX1" fmla="*/ 60386 w 60385"/>
                <a:gd name="connsiteY1" fmla="*/ 0 h 28034"/>
                <a:gd name="connsiteX2" fmla="*/ 60386 w 60385"/>
                <a:gd name="connsiteY2" fmla="*/ 28035 h 28034"/>
                <a:gd name="connsiteX3" fmla="*/ 0 w 60385"/>
                <a:gd name="connsiteY3" fmla="*/ 28035 h 28034"/>
              </a:gdLst>
              <a:ahLst/>
              <a:cxnLst>
                <a:cxn ang="0">
                  <a:pos x="connsiteX0" y="connsiteY0"/>
                </a:cxn>
                <a:cxn ang="0">
                  <a:pos x="connsiteX1" y="connsiteY1"/>
                </a:cxn>
                <a:cxn ang="0">
                  <a:pos x="connsiteX2" y="connsiteY2"/>
                </a:cxn>
                <a:cxn ang="0">
                  <a:pos x="connsiteX3" y="connsiteY3"/>
                </a:cxn>
              </a:cxnLst>
              <a:rect l="l" t="t" r="r" b="b"/>
              <a:pathLst>
                <a:path w="60385" h="28034">
                  <a:moveTo>
                    <a:pt x="0" y="0"/>
                  </a:moveTo>
                  <a:lnTo>
                    <a:pt x="60386" y="0"/>
                  </a:lnTo>
                  <a:lnTo>
                    <a:pt x="60386" y="28035"/>
                  </a:lnTo>
                  <a:lnTo>
                    <a:pt x="0" y="28035"/>
                  </a:lnTo>
                  <a:close/>
                </a:path>
              </a:pathLst>
            </a:custGeom>
            <a:solidFill>
              <a:srgbClr val="808080"/>
            </a:solidFill>
            <a:ln w="2223" cap="flat">
              <a:noFill/>
              <a:prstDash val="solid"/>
              <a:miter/>
            </a:ln>
          </p:spPr>
          <p:txBody>
            <a:bodyPr rtlCol="0" anchor="ctr"/>
            <a:lstStyle/>
            <a:p>
              <a:endParaRPr lang="en-GB" sz="7200" b="0" i="0" dirty="0">
                <a:latin typeface="Bitter" pitchFamily="2" charset="77"/>
              </a:endParaRPr>
            </a:p>
          </p:txBody>
        </p:sp>
      </p:grpSp>
      <p:sp>
        <p:nvSpPr>
          <p:cNvPr id="28" name="Picture Placeholder 19">
            <a:extLst>
              <a:ext uri="{FF2B5EF4-FFF2-40B4-BE49-F238E27FC236}">
                <a16:creationId xmlns:a16="http://schemas.microsoft.com/office/drawing/2014/main" id="{0D2C5883-33D8-5127-5DB3-D353A884BD0E}"/>
              </a:ext>
            </a:extLst>
          </p:cNvPr>
          <p:cNvSpPr>
            <a:spLocks noGrp="1"/>
          </p:cNvSpPr>
          <p:nvPr>
            <p:ph type="pic" sz="quarter" idx="13" hasCustomPrompt="1"/>
          </p:nvPr>
        </p:nvSpPr>
        <p:spPr>
          <a:xfrm>
            <a:off x="10290005" y="4087482"/>
            <a:ext cx="9477698" cy="6161282"/>
          </a:xfrm>
          <a:prstGeom prst="round2SameRect">
            <a:avLst>
              <a:gd name="adj1" fmla="val 4344"/>
              <a:gd name="adj2" fmla="val 0"/>
            </a:avLst>
          </a:prstGeom>
          <a:solidFill>
            <a:schemeClr val="bg1"/>
          </a:solidFill>
        </p:spPr>
        <p:txBody>
          <a:bodyPr bIns="576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2400">
                <a:solidFill>
                  <a:schemeClr val="accent1">
                    <a:lumMod val="40000"/>
                    <a:lumOff val="60000"/>
                  </a:schemeClr>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29" name="Rectangle 28">
            <a:extLst>
              <a:ext uri="{FF2B5EF4-FFF2-40B4-BE49-F238E27FC236}">
                <a16:creationId xmlns:a16="http://schemas.microsoft.com/office/drawing/2014/main" id="{D1623CFD-093B-E0CB-1343-4F74D9CE229B}"/>
              </a:ext>
            </a:extLst>
          </p:cNvPr>
          <p:cNvSpPr/>
          <p:nvPr userDrawn="1"/>
        </p:nvSpPr>
        <p:spPr>
          <a:xfrm>
            <a:off x="0" y="3257550"/>
            <a:ext cx="6433299" cy="8297863"/>
          </a:xfrm>
          <a:prstGeom prst="rect">
            <a:avLst/>
          </a:prstGeom>
          <a:solidFill>
            <a:schemeClr val="tx1">
              <a:lumMod val="75000"/>
              <a:lumOff val="2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rmAutofit/>
          </a:bodyPr>
          <a:lstStyle/>
          <a:p>
            <a:pPr algn="ctr"/>
            <a:endParaRPr lang="en-GB" sz="1600" b="0" i="0" dirty="0">
              <a:solidFill>
                <a:schemeClr val="bg1"/>
              </a:solidFill>
              <a:latin typeface="Rubik" pitchFamily="2" charset="-79"/>
            </a:endParaRPr>
          </a:p>
        </p:txBody>
      </p:sp>
      <p:sp>
        <p:nvSpPr>
          <p:cNvPr id="38" name="Title 1">
            <a:extLst>
              <a:ext uri="{FF2B5EF4-FFF2-40B4-BE49-F238E27FC236}">
                <a16:creationId xmlns:a16="http://schemas.microsoft.com/office/drawing/2014/main" id="{7BDFDF52-92AB-9057-6168-397A9CC23251}"/>
              </a:ext>
            </a:extLst>
          </p:cNvPr>
          <p:cNvSpPr>
            <a:spLocks noGrp="1"/>
          </p:cNvSpPr>
          <p:nvPr>
            <p:ph type="title" hasCustomPrompt="1"/>
          </p:nvPr>
        </p:nvSpPr>
        <p:spPr>
          <a:xfrm>
            <a:off x="706438" y="1096963"/>
            <a:ext cx="22969536" cy="1439862"/>
          </a:xfrm>
        </p:spPr>
        <p:txBody>
          <a:bodyPr/>
          <a:lstStyle>
            <a:lvl1pPr>
              <a:defRPr>
                <a:solidFill>
                  <a:schemeClr val="bg1">
                    <a:lumMod val="95000"/>
                  </a:schemeClr>
                </a:solidFill>
              </a:defRPr>
            </a:lvl1pPr>
          </a:lstStyle>
          <a:p>
            <a:r>
              <a:rPr lang="en-GB"/>
              <a:t>Enter title</a:t>
            </a:r>
            <a:endParaRPr lang="en-GB" dirty="0"/>
          </a:p>
        </p:txBody>
      </p:sp>
      <p:cxnSp>
        <p:nvCxnSpPr>
          <p:cNvPr id="39" name="Straight Connector 38">
            <a:extLst>
              <a:ext uri="{FF2B5EF4-FFF2-40B4-BE49-F238E27FC236}">
                <a16:creationId xmlns:a16="http://schemas.microsoft.com/office/drawing/2014/main" id="{E7976943-8454-B095-A5FB-0A68A0A4855F}"/>
              </a:ext>
            </a:extLst>
          </p:cNvPr>
          <p:cNvCxnSpPr>
            <a:cxnSpLocks/>
          </p:cNvCxnSpPr>
          <p:nvPr userDrawn="1"/>
        </p:nvCxnSpPr>
        <p:spPr>
          <a:xfrm flipH="1">
            <a:off x="706438" y="10577951"/>
            <a:ext cx="1440000"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FFBD640-5244-5874-78C3-25FF85BE44B5}"/>
              </a:ext>
            </a:extLst>
          </p:cNvPr>
          <p:cNvCxnSpPr>
            <a:cxnSpLocks/>
          </p:cNvCxnSpPr>
          <p:nvPr userDrawn="1"/>
        </p:nvCxnSpPr>
        <p:spPr>
          <a:xfrm flipH="1">
            <a:off x="4271100" y="4350188"/>
            <a:ext cx="1440000"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9FD93B75-C43A-B3CE-9F1E-E7049E15FA82}"/>
              </a:ext>
            </a:extLst>
          </p:cNvPr>
          <p:cNvSpPr>
            <a:spLocks noGrp="1"/>
          </p:cNvSpPr>
          <p:nvPr>
            <p:ph type="ftr" sz="quarter" idx="16"/>
          </p:nvPr>
        </p:nvSpPr>
        <p:spPr>
          <a:xfrm>
            <a:off x="706436" y="12278450"/>
            <a:ext cx="17245013" cy="720000"/>
          </a:xfrm>
        </p:spPr>
        <p:txBody>
          <a:bodyPr/>
          <a:lstStyle>
            <a:lvl1pPr>
              <a:defRPr>
                <a:solidFill>
                  <a:schemeClr val="bg1">
                    <a:lumMod val="95000"/>
                  </a:schemeClr>
                </a:solidFill>
              </a:defRPr>
            </a:lvl1pPr>
          </a:lstStyle>
          <a:p>
            <a:endParaRPr lang="en-GB" dirty="0"/>
          </a:p>
        </p:txBody>
      </p:sp>
      <p:sp>
        <p:nvSpPr>
          <p:cNvPr id="2" name="Text Placeholder 17">
            <a:extLst>
              <a:ext uri="{FF2B5EF4-FFF2-40B4-BE49-F238E27FC236}">
                <a16:creationId xmlns:a16="http://schemas.microsoft.com/office/drawing/2014/main" id="{688096A6-E5FE-7F7D-C5B5-8A580ABBC006}"/>
              </a:ext>
            </a:extLst>
          </p:cNvPr>
          <p:cNvSpPr>
            <a:spLocks noGrp="1"/>
          </p:cNvSpPr>
          <p:nvPr>
            <p:ph type="body" sz="quarter" idx="14" hasCustomPrompt="1"/>
          </p:nvPr>
        </p:nvSpPr>
        <p:spPr>
          <a:xfrm>
            <a:off x="706437" y="7956770"/>
            <a:ext cx="5004662" cy="2073275"/>
          </a:xfrm>
        </p:spPr>
        <p:txBody>
          <a:bodyPr lIns="0">
            <a:normAutofit/>
          </a:bodyPr>
          <a:lstStyle>
            <a:lvl1pPr marL="0" indent="0" algn="ctr">
              <a:lnSpc>
                <a:spcPct val="150000"/>
              </a:lnSpc>
              <a:spcBef>
                <a:spcPts val="0"/>
              </a:spcBef>
              <a:spcAft>
                <a:spcPts val="0"/>
              </a:spcAft>
              <a:buNone/>
              <a:defRPr sz="2400">
                <a:solidFill>
                  <a:schemeClr val="bg1"/>
                </a:solidFill>
              </a:defRPr>
            </a:lvl1pPr>
            <a:lvl2pPr marL="914354" indent="0" algn="ctr">
              <a:buNone/>
              <a:defRPr>
                <a:solidFill>
                  <a:schemeClr val="bg1"/>
                </a:solidFill>
              </a:defRPr>
            </a:lvl2pPr>
            <a:lvl3pPr marL="1828709" indent="0" algn="ctr">
              <a:buNone/>
              <a:defRPr>
                <a:solidFill>
                  <a:schemeClr val="bg1"/>
                </a:solidFill>
              </a:defRPr>
            </a:lvl3pPr>
            <a:lvl4pPr marL="2743063" indent="0" algn="ctr">
              <a:buNone/>
              <a:defRPr>
                <a:solidFill>
                  <a:schemeClr val="bg1"/>
                </a:solidFill>
              </a:defRPr>
            </a:lvl4pPr>
            <a:lvl5pPr marL="3657417" indent="0" algn="ctr">
              <a:buNone/>
              <a:defRPr>
                <a:solidFill>
                  <a:schemeClr val="bg1"/>
                </a:solidFill>
              </a:defRPr>
            </a:lvl5pPr>
          </a:lstStyle>
          <a:p>
            <a:pPr lvl="0"/>
            <a:r>
              <a:rPr lang="en-GB"/>
              <a:t>Add text</a:t>
            </a:r>
            <a:endParaRPr lang="en-GB" dirty="0"/>
          </a:p>
        </p:txBody>
      </p:sp>
      <p:sp>
        <p:nvSpPr>
          <p:cNvPr id="7" name="Text Placeholder 6">
            <a:extLst>
              <a:ext uri="{FF2B5EF4-FFF2-40B4-BE49-F238E27FC236}">
                <a16:creationId xmlns:a16="http://schemas.microsoft.com/office/drawing/2014/main" id="{851E52F8-20F8-3EB8-AE78-9642B6050BC2}"/>
              </a:ext>
            </a:extLst>
          </p:cNvPr>
          <p:cNvSpPr>
            <a:spLocks noGrp="1"/>
          </p:cNvSpPr>
          <p:nvPr>
            <p:ph type="body" sz="quarter" idx="17" hasCustomPrompt="1"/>
          </p:nvPr>
        </p:nvSpPr>
        <p:spPr>
          <a:xfrm>
            <a:off x="706439" y="4350188"/>
            <a:ext cx="5004662" cy="3055500"/>
          </a:xfrm>
        </p:spPr>
        <p:txBody>
          <a:bodyPr anchor="ctr"/>
          <a:lstStyle>
            <a:lvl1pPr algn="ctr">
              <a:lnSpc>
                <a:spcPct val="100000"/>
              </a:lnSpc>
              <a:spcBef>
                <a:spcPts val="0"/>
              </a:spcBef>
              <a:defRPr b="1" i="0">
                <a:solidFill>
                  <a:schemeClr val="bg1"/>
                </a:solidFill>
                <a:latin typeface="Bitter SemiBold" pitchFamily="2" charset="77"/>
              </a:defRPr>
            </a:lvl1pPr>
            <a:lvl2pPr>
              <a:defRPr>
                <a:latin typeface="+mj-lt"/>
              </a:defRPr>
            </a:lvl2pPr>
            <a:lvl3pPr>
              <a:defRPr>
                <a:latin typeface="+mj-lt"/>
              </a:defRPr>
            </a:lvl3pPr>
            <a:lvl4pPr>
              <a:defRPr>
                <a:latin typeface="+mj-lt"/>
              </a:defRPr>
            </a:lvl4pPr>
            <a:lvl5pPr>
              <a:defRPr>
                <a:latin typeface="+mj-lt"/>
              </a:defRPr>
            </a:lvl5pPr>
          </a:lstStyle>
          <a:p>
            <a:pPr lvl="0"/>
            <a:r>
              <a:rPr lang="en-GB"/>
              <a:t>Enter subtitle</a:t>
            </a:r>
            <a:endParaRPr lang="en-GB" dirty="0"/>
          </a:p>
        </p:txBody>
      </p:sp>
    </p:spTree>
    <p:custDataLst>
      <p:tags r:id="rId1"/>
    </p:custDataLst>
    <p:extLst>
      <p:ext uri="{BB962C8B-B14F-4D97-AF65-F5344CB8AC3E}">
        <p14:creationId xmlns:p14="http://schemas.microsoft.com/office/powerpoint/2010/main" val="3917043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ptop screen light">
    <p:spTree>
      <p:nvGrpSpPr>
        <p:cNvPr id="1" name=""/>
        <p:cNvGrpSpPr/>
        <p:nvPr/>
      </p:nvGrpSpPr>
      <p:grpSpPr>
        <a:xfrm>
          <a:off x="0" y="0"/>
          <a:ext cx="0" cy="0"/>
          <a:chOff x="0" y="0"/>
          <a:chExt cx="0" cy="0"/>
        </a:xfrm>
      </p:grpSpPr>
      <p:pic>
        <p:nvPicPr>
          <p:cNvPr id="3" name="Picture 2" descr="A screen shot of an open computer sitting on top of a table&#10;&#10;Description automatically generated">
            <a:extLst>
              <a:ext uri="{FF2B5EF4-FFF2-40B4-BE49-F238E27FC236}">
                <a16:creationId xmlns:a16="http://schemas.microsoft.com/office/drawing/2014/main" id="{5A92E3CB-D315-7740-2EE0-ABDF5E1929D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213" r="1008" b="3053"/>
          <a:stretch/>
        </p:blipFill>
        <p:spPr>
          <a:xfrm>
            <a:off x="6430965" y="-19809"/>
            <a:ext cx="17964000" cy="11583316"/>
          </a:xfrm>
          <a:prstGeom prst="rect">
            <a:avLst/>
          </a:prstGeom>
          <a:effectLst/>
        </p:spPr>
      </p:pic>
      <p:sp>
        <p:nvSpPr>
          <p:cNvPr id="4" name="Rectangle 3">
            <a:extLst>
              <a:ext uri="{FF2B5EF4-FFF2-40B4-BE49-F238E27FC236}">
                <a16:creationId xmlns:a16="http://schemas.microsoft.com/office/drawing/2014/main" id="{45814711-32AF-D9AC-E31F-00155636B24B}"/>
              </a:ext>
            </a:extLst>
          </p:cNvPr>
          <p:cNvSpPr>
            <a:spLocks/>
          </p:cNvSpPr>
          <p:nvPr userDrawn="1"/>
        </p:nvSpPr>
        <p:spPr>
          <a:xfrm>
            <a:off x="-17999" y="-19809"/>
            <a:ext cx="6448962" cy="11575222"/>
          </a:xfrm>
          <a:prstGeom prst="rect">
            <a:avLst/>
          </a:prstGeom>
          <a:solidFill>
            <a:schemeClr val="bg1">
              <a:lumMod val="95000"/>
              <a:alpha val="86000"/>
            </a:schemeClr>
          </a:solidFill>
          <a:ln>
            <a:noFill/>
          </a:ln>
          <a:effectLst>
            <a:outerShdw blurRad="63500" dist="381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FFFFFF"/>
              </a:solidFill>
              <a:effectLst/>
              <a:uLnTx/>
              <a:uFillTx/>
              <a:latin typeface="Rubik" pitchFamily="2" charset="-79"/>
              <a:ea typeface="+mn-ea"/>
              <a:cs typeface="+mn-cs"/>
            </a:endParaRPr>
          </a:p>
        </p:txBody>
      </p:sp>
      <p:sp>
        <p:nvSpPr>
          <p:cNvPr id="5" name="Title 1">
            <a:extLst>
              <a:ext uri="{FF2B5EF4-FFF2-40B4-BE49-F238E27FC236}">
                <a16:creationId xmlns:a16="http://schemas.microsoft.com/office/drawing/2014/main" id="{C1A313EA-0FA9-55BF-7E83-B4A4DC0D3B12}"/>
              </a:ext>
            </a:extLst>
          </p:cNvPr>
          <p:cNvSpPr>
            <a:spLocks noGrp="1"/>
          </p:cNvSpPr>
          <p:nvPr>
            <p:ph type="title" hasCustomPrompt="1"/>
          </p:nvPr>
        </p:nvSpPr>
        <p:spPr>
          <a:xfrm>
            <a:off x="706438" y="3257549"/>
            <a:ext cx="5148167" cy="2060820"/>
          </a:xfrm>
        </p:spPr>
        <p:txBody>
          <a:bodyPr vert="horz" lIns="0" tIns="45720" rIns="91440" bIns="45720" rtlCol="0" anchor="ctr">
            <a:normAutofit/>
          </a:bodyPr>
          <a:lstStyle>
            <a:lvl1pPr>
              <a:defRPr lang="en-GB" sz="3200">
                <a:solidFill>
                  <a:schemeClr val="tx1">
                    <a:lumMod val="75000"/>
                    <a:lumOff val="25000"/>
                  </a:schemeClr>
                </a:solidFill>
              </a:defRPr>
            </a:lvl1pPr>
          </a:lstStyle>
          <a:p>
            <a:pPr marL="0" lvl="0" algn="ctr"/>
            <a:r>
              <a:rPr lang="en-GB"/>
              <a:t>Enter title</a:t>
            </a:r>
            <a:endParaRPr lang="en-GB" dirty="0"/>
          </a:p>
        </p:txBody>
      </p:sp>
      <p:sp>
        <p:nvSpPr>
          <p:cNvPr id="10" name="Picture Placeholder 15">
            <a:extLst>
              <a:ext uri="{FF2B5EF4-FFF2-40B4-BE49-F238E27FC236}">
                <a16:creationId xmlns:a16="http://schemas.microsoft.com/office/drawing/2014/main" id="{372F800C-C7AC-A704-2650-8F725E775EFC}"/>
              </a:ext>
            </a:extLst>
          </p:cNvPr>
          <p:cNvSpPr>
            <a:spLocks noGrp="1"/>
          </p:cNvSpPr>
          <p:nvPr>
            <p:ph type="pic" sz="quarter" idx="13" hasCustomPrompt="1"/>
          </p:nvPr>
        </p:nvSpPr>
        <p:spPr>
          <a:xfrm>
            <a:off x="9542760" y="1079406"/>
            <a:ext cx="11405937" cy="7143319"/>
          </a:xfrm>
          <a:solidFill>
            <a:schemeClr val="accent1"/>
          </a:solidFill>
        </p:spPr>
        <p:txBody>
          <a:bodyPr vert="horz" lIns="72000" tIns="72000" rIns="72000" bIns="1188000" rtlCol="0" anchor="ctr" anchorCtr="0">
            <a:normAutofit/>
          </a:bodyPr>
          <a:lstStyle>
            <a:lvl1pPr marL="0" indent="0" algn="ctr">
              <a:buNone/>
              <a:defRPr lang="en-GB" sz="3600" dirty="0">
                <a:solidFill>
                  <a:schemeClr val="bg1"/>
                </a:solidFill>
              </a:defRPr>
            </a:lvl1pPr>
          </a:lstStyle>
          <a:p>
            <a:r>
              <a:rPr lang="en-GB"/>
              <a:t>Click on the icon to add an image in this place-holder</a:t>
            </a:r>
            <a:endParaRPr lang="en-GB" dirty="0"/>
          </a:p>
        </p:txBody>
      </p:sp>
      <p:sp>
        <p:nvSpPr>
          <p:cNvPr id="11" name="Text Placeholder 17">
            <a:extLst>
              <a:ext uri="{FF2B5EF4-FFF2-40B4-BE49-F238E27FC236}">
                <a16:creationId xmlns:a16="http://schemas.microsoft.com/office/drawing/2014/main" id="{06E36F28-7BE0-1F05-B910-0A302D9EA486}"/>
              </a:ext>
            </a:extLst>
          </p:cNvPr>
          <p:cNvSpPr>
            <a:spLocks noGrp="1"/>
          </p:cNvSpPr>
          <p:nvPr>
            <p:ph type="body" sz="quarter" idx="14" hasCustomPrompt="1"/>
          </p:nvPr>
        </p:nvSpPr>
        <p:spPr>
          <a:xfrm>
            <a:off x="706438" y="5706186"/>
            <a:ext cx="5148185" cy="3094750"/>
          </a:xfrm>
        </p:spPr>
        <p:txBody>
          <a:bodyPr lIns="0">
            <a:normAutofit/>
          </a:bodyPr>
          <a:lstStyle>
            <a:lvl1pPr marL="0" indent="0" algn="ctr">
              <a:lnSpc>
                <a:spcPct val="150000"/>
              </a:lnSpc>
              <a:spcBef>
                <a:spcPts val="0"/>
              </a:spcBef>
              <a:spcAft>
                <a:spcPts val="0"/>
              </a:spcAft>
              <a:buNone/>
              <a:defRPr sz="2400">
                <a:solidFill>
                  <a:schemeClr val="tx1">
                    <a:lumMod val="75000"/>
                    <a:lumOff val="25000"/>
                  </a:schemeClr>
                </a:solidFill>
              </a:defRPr>
            </a:lvl1pPr>
            <a:lvl2pPr marL="914354" indent="0" algn="ctr">
              <a:buNone/>
              <a:defRPr>
                <a:solidFill>
                  <a:schemeClr val="bg1"/>
                </a:solidFill>
              </a:defRPr>
            </a:lvl2pPr>
            <a:lvl3pPr marL="1828709" indent="0" algn="ctr">
              <a:buNone/>
              <a:defRPr>
                <a:solidFill>
                  <a:schemeClr val="bg1"/>
                </a:solidFill>
              </a:defRPr>
            </a:lvl3pPr>
            <a:lvl4pPr marL="2743063" indent="0" algn="ctr">
              <a:buNone/>
              <a:defRPr>
                <a:solidFill>
                  <a:schemeClr val="bg1"/>
                </a:solidFill>
              </a:defRPr>
            </a:lvl4pPr>
            <a:lvl5pPr marL="3657417" indent="0" algn="ctr">
              <a:buNone/>
              <a:defRPr>
                <a:solidFill>
                  <a:schemeClr val="bg1"/>
                </a:solidFill>
              </a:defRPr>
            </a:lvl5pPr>
          </a:lstStyle>
          <a:p>
            <a:pPr lvl="0"/>
            <a:r>
              <a:rPr lang="en-GB"/>
              <a:t>Add text</a:t>
            </a:r>
            <a:endParaRPr lang="en-GB" dirty="0"/>
          </a:p>
        </p:txBody>
      </p:sp>
      <p:cxnSp>
        <p:nvCxnSpPr>
          <p:cNvPr id="15" name="Straight Connector 14">
            <a:extLst>
              <a:ext uri="{FF2B5EF4-FFF2-40B4-BE49-F238E27FC236}">
                <a16:creationId xmlns:a16="http://schemas.microsoft.com/office/drawing/2014/main" id="{51DA7E5C-95ED-7AF8-562C-9308F38DEFB5}"/>
              </a:ext>
            </a:extLst>
          </p:cNvPr>
          <p:cNvCxnSpPr>
            <a:cxnSpLocks/>
          </p:cNvCxnSpPr>
          <p:nvPr userDrawn="1"/>
        </p:nvCxnSpPr>
        <p:spPr>
          <a:xfrm flipH="1">
            <a:off x="706438" y="9463756"/>
            <a:ext cx="1440000"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63B9EE-98E2-2FFC-1E03-966B802FDBE3}"/>
              </a:ext>
            </a:extLst>
          </p:cNvPr>
          <p:cNvCxnSpPr>
            <a:cxnSpLocks/>
          </p:cNvCxnSpPr>
          <p:nvPr userDrawn="1"/>
        </p:nvCxnSpPr>
        <p:spPr>
          <a:xfrm flipH="1">
            <a:off x="4414605" y="2545824"/>
            <a:ext cx="1440000"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32F18697-F94C-0ECA-B2CA-0F1C1A02C0BC}"/>
              </a:ext>
            </a:extLst>
          </p:cNvPr>
          <p:cNvSpPr>
            <a:spLocks noGrp="1"/>
          </p:cNvSpPr>
          <p:nvPr>
            <p:ph type="ftr" sz="quarter" idx="11"/>
          </p:nvPr>
        </p:nvSpPr>
        <p:spPr>
          <a:xfrm>
            <a:off x="706438" y="12293599"/>
            <a:ext cx="17245012" cy="720726"/>
          </a:xfrm>
          <a:prstGeom prst="rect">
            <a:avLst/>
          </a:prstGeom>
        </p:spPr>
        <p:txBody>
          <a:bodyPr/>
          <a:lstStyle/>
          <a:p>
            <a:endParaRPr lang="en-GB" dirty="0"/>
          </a:p>
        </p:txBody>
      </p:sp>
    </p:spTree>
    <p:custDataLst>
      <p:tags r:id="rId1"/>
    </p:custDataLst>
    <p:extLst>
      <p:ext uri="{BB962C8B-B14F-4D97-AF65-F5344CB8AC3E}">
        <p14:creationId xmlns:p14="http://schemas.microsoft.com/office/powerpoint/2010/main" val="2415742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ptop screen dark">
    <p:spTree>
      <p:nvGrpSpPr>
        <p:cNvPr id="1" name=""/>
        <p:cNvGrpSpPr/>
        <p:nvPr/>
      </p:nvGrpSpPr>
      <p:grpSpPr>
        <a:xfrm>
          <a:off x="0" y="0"/>
          <a:ext cx="0" cy="0"/>
          <a:chOff x="0" y="0"/>
          <a:chExt cx="0" cy="0"/>
        </a:xfrm>
      </p:grpSpPr>
      <p:pic>
        <p:nvPicPr>
          <p:cNvPr id="3" name="Picture 2" descr="A screen shot of an open computer sitting on top of a table&#10;&#10;Description automatically generated">
            <a:extLst>
              <a:ext uri="{FF2B5EF4-FFF2-40B4-BE49-F238E27FC236}">
                <a16:creationId xmlns:a16="http://schemas.microsoft.com/office/drawing/2014/main" id="{5A92E3CB-D315-7740-2EE0-ABDF5E1929D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213" r="1008" b="3053"/>
          <a:stretch/>
        </p:blipFill>
        <p:spPr>
          <a:xfrm>
            <a:off x="6430965" y="-19809"/>
            <a:ext cx="17964000" cy="11583316"/>
          </a:xfrm>
          <a:prstGeom prst="rect">
            <a:avLst/>
          </a:prstGeom>
          <a:effectLst/>
        </p:spPr>
      </p:pic>
      <p:sp>
        <p:nvSpPr>
          <p:cNvPr id="4" name="Rectangle 3">
            <a:extLst>
              <a:ext uri="{FF2B5EF4-FFF2-40B4-BE49-F238E27FC236}">
                <a16:creationId xmlns:a16="http://schemas.microsoft.com/office/drawing/2014/main" id="{45814711-32AF-D9AC-E31F-00155636B24B}"/>
              </a:ext>
            </a:extLst>
          </p:cNvPr>
          <p:cNvSpPr>
            <a:spLocks/>
          </p:cNvSpPr>
          <p:nvPr userDrawn="1"/>
        </p:nvSpPr>
        <p:spPr>
          <a:xfrm>
            <a:off x="-17999" y="-19809"/>
            <a:ext cx="6448962" cy="11575222"/>
          </a:xfrm>
          <a:prstGeom prst="rect">
            <a:avLst/>
          </a:prstGeom>
          <a:solidFill>
            <a:schemeClr val="tx1">
              <a:lumMod val="85000"/>
              <a:lumOff val="15000"/>
              <a:alpha val="86000"/>
            </a:schemeClr>
          </a:solidFill>
          <a:ln>
            <a:noFill/>
          </a:ln>
          <a:effectLst>
            <a:outerShdw blurRad="63500" dist="381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FFFFFF"/>
              </a:solidFill>
              <a:effectLst/>
              <a:uLnTx/>
              <a:uFillTx/>
              <a:latin typeface="Rubik" pitchFamily="2" charset="-79"/>
              <a:ea typeface="+mn-ea"/>
              <a:cs typeface="+mn-cs"/>
            </a:endParaRPr>
          </a:p>
        </p:txBody>
      </p:sp>
      <p:sp>
        <p:nvSpPr>
          <p:cNvPr id="10" name="Picture Placeholder 15">
            <a:extLst>
              <a:ext uri="{FF2B5EF4-FFF2-40B4-BE49-F238E27FC236}">
                <a16:creationId xmlns:a16="http://schemas.microsoft.com/office/drawing/2014/main" id="{372F800C-C7AC-A704-2650-8F725E775EFC}"/>
              </a:ext>
            </a:extLst>
          </p:cNvPr>
          <p:cNvSpPr>
            <a:spLocks noGrp="1"/>
          </p:cNvSpPr>
          <p:nvPr>
            <p:ph type="pic" sz="quarter" idx="13" hasCustomPrompt="1"/>
          </p:nvPr>
        </p:nvSpPr>
        <p:spPr>
          <a:xfrm>
            <a:off x="9542760" y="1079406"/>
            <a:ext cx="11405937" cy="7143319"/>
          </a:xfrm>
          <a:solidFill>
            <a:schemeClr val="accent1"/>
          </a:solidFill>
        </p:spPr>
        <p:txBody>
          <a:bodyPr vert="horz" lIns="72000" tIns="72000" rIns="72000" bIns="1188000" rtlCol="0" anchor="ctr" anchorCtr="0">
            <a:normAutofit/>
          </a:bodyPr>
          <a:lstStyle>
            <a:lvl1pPr marL="0" indent="0" algn="ctr">
              <a:buNone/>
              <a:defRPr lang="en-GB" sz="3600" dirty="0">
                <a:solidFill>
                  <a:schemeClr val="bg1"/>
                </a:solidFill>
              </a:defRPr>
            </a:lvl1pPr>
          </a:lstStyle>
          <a:p>
            <a:r>
              <a:rPr lang="en-GB"/>
              <a:t>Click on the icon to add an image in this place-holder</a:t>
            </a:r>
            <a:endParaRPr lang="en-GB" dirty="0"/>
          </a:p>
        </p:txBody>
      </p:sp>
      <p:cxnSp>
        <p:nvCxnSpPr>
          <p:cNvPr id="15" name="Straight Connector 14">
            <a:extLst>
              <a:ext uri="{FF2B5EF4-FFF2-40B4-BE49-F238E27FC236}">
                <a16:creationId xmlns:a16="http://schemas.microsoft.com/office/drawing/2014/main" id="{51DA7E5C-95ED-7AF8-562C-9308F38DEFB5}"/>
              </a:ext>
            </a:extLst>
          </p:cNvPr>
          <p:cNvCxnSpPr>
            <a:cxnSpLocks/>
          </p:cNvCxnSpPr>
          <p:nvPr userDrawn="1"/>
        </p:nvCxnSpPr>
        <p:spPr>
          <a:xfrm flipH="1">
            <a:off x="706438" y="9463756"/>
            <a:ext cx="1440000" cy="0"/>
          </a:xfrm>
          <a:prstGeom prst="line">
            <a:avLst/>
          </a:prstGeom>
          <a:ln w="508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63B9EE-98E2-2FFC-1E03-966B802FDBE3}"/>
              </a:ext>
            </a:extLst>
          </p:cNvPr>
          <p:cNvCxnSpPr>
            <a:cxnSpLocks/>
          </p:cNvCxnSpPr>
          <p:nvPr userDrawn="1"/>
        </p:nvCxnSpPr>
        <p:spPr>
          <a:xfrm flipH="1">
            <a:off x="4414605" y="2545824"/>
            <a:ext cx="1440000" cy="0"/>
          </a:xfrm>
          <a:prstGeom prst="line">
            <a:avLst/>
          </a:prstGeom>
          <a:ln w="508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32F18697-F94C-0ECA-B2CA-0F1C1A02C0BC}"/>
              </a:ext>
            </a:extLst>
          </p:cNvPr>
          <p:cNvSpPr>
            <a:spLocks noGrp="1"/>
          </p:cNvSpPr>
          <p:nvPr>
            <p:ph type="ftr" sz="quarter" idx="11"/>
          </p:nvPr>
        </p:nvSpPr>
        <p:spPr>
          <a:xfrm>
            <a:off x="706438" y="12293599"/>
            <a:ext cx="17245012" cy="720726"/>
          </a:xfrm>
          <a:prstGeom prst="rect">
            <a:avLst/>
          </a:prstGeom>
        </p:spPr>
        <p:txBody>
          <a:bodyPr/>
          <a:lstStyle/>
          <a:p>
            <a:endParaRPr lang="en-GB" dirty="0"/>
          </a:p>
        </p:txBody>
      </p:sp>
      <p:sp>
        <p:nvSpPr>
          <p:cNvPr id="2" name="Title 1">
            <a:extLst>
              <a:ext uri="{FF2B5EF4-FFF2-40B4-BE49-F238E27FC236}">
                <a16:creationId xmlns:a16="http://schemas.microsoft.com/office/drawing/2014/main" id="{5438FAD6-04C2-8AB6-296B-7297810A6BE1}"/>
              </a:ext>
            </a:extLst>
          </p:cNvPr>
          <p:cNvSpPr>
            <a:spLocks noGrp="1"/>
          </p:cNvSpPr>
          <p:nvPr>
            <p:ph type="title" hasCustomPrompt="1"/>
          </p:nvPr>
        </p:nvSpPr>
        <p:spPr>
          <a:xfrm>
            <a:off x="706438" y="3257549"/>
            <a:ext cx="5148167" cy="2060820"/>
          </a:xfrm>
        </p:spPr>
        <p:txBody>
          <a:bodyPr vert="horz" lIns="0" tIns="45720" rIns="91440" bIns="45720" rtlCol="0" anchor="ctr">
            <a:normAutofit/>
          </a:bodyPr>
          <a:lstStyle>
            <a:lvl1pPr algn="ctr">
              <a:defRPr lang="en-GB" sz="3200" b="1" i="0">
                <a:solidFill>
                  <a:schemeClr val="bg1"/>
                </a:solidFill>
                <a:latin typeface="Bitter SemiBold" pitchFamily="2" charset="77"/>
              </a:defRPr>
            </a:lvl1pPr>
          </a:lstStyle>
          <a:p>
            <a:pPr marL="0" lvl="0" algn="ctr"/>
            <a:r>
              <a:rPr lang="en-GB"/>
              <a:t>Enter title</a:t>
            </a:r>
            <a:endParaRPr lang="en-GB" dirty="0"/>
          </a:p>
        </p:txBody>
      </p:sp>
      <p:sp>
        <p:nvSpPr>
          <p:cNvPr id="6" name="Text Placeholder 17">
            <a:extLst>
              <a:ext uri="{FF2B5EF4-FFF2-40B4-BE49-F238E27FC236}">
                <a16:creationId xmlns:a16="http://schemas.microsoft.com/office/drawing/2014/main" id="{A9344FD3-B60D-E438-37A1-C433270B2B81}"/>
              </a:ext>
            </a:extLst>
          </p:cNvPr>
          <p:cNvSpPr>
            <a:spLocks noGrp="1"/>
          </p:cNvSpPr>
          <p:nvPr>
            <p:ph type="body" sz="quarter" idx="14" hasCustomPrompt="1"/>
          </p:nvPr>
        </p:nvSpPr>
        <p:spPr>
          <a:xfrm>
            <a:off x="706438" y="5706186"/>
            <a:ext cx="5148185" cy="3094750"/>
          </a:xfrm>
        </p:spPr>
        <p:txBody>
          <a:bodyPr lIns="0">
            <a:normAutofit/>
          </a:bodyPr>
          <a:lstStyle>
            <a:lvl1pPr marL="0" indent="0" algn="ctr">
              <a:lnSpc>
                <a:spcPct val="150000"/>
              </a:lnSpc>
              <a:spcBef>
                <a:spcPts val="0"/>
              </a:spcBef>
              <a:spcAft>
                <a:spcPts val="0"/>
              </a:spcAft>
              <a:buNone/>
              <a:defRPr sz="2400">
                <a:solidFill>
                  <a:schemeClr val="bg1"/>
                </a:solidFill>
              </a:defRPr>
            </a:lvl1pPr>
            <a:lvl2pPr marL="914354" indent="0" algn="ctr">
              <a:buNone/>
              <a:defRPr>
                <a:solidFill>
                  <a:schemeClr val="bg1"/>
                </a:solidFill>
              </a:defRPr>
            </a:lvl2pPr>
            <a:lvl3pPr marL="1828709" indent="0" algn="ctr">
              <a:buNone/>
              <a:defRPr>
                <a:solidFill>
                  <a:schemeClr val="bg1"/>
                </a:solidFill>
              </a:defRPr>
            </a:lvl3pPr>
            <a:lvl4pPr marL="2743063" indent="0" algn="ctr">
              <a:buNone/>
              <a:defRPr>
                <a:solidFill>
                  <a:schemeClr val="bg1"/>
                </a:solidFill>
              </a:defRPr>
            </a:lvl4pPr>
            <a:lvl5pPr marL="3657417" indent="0" algn="ctr">
              <a:buNone/>
              <a:defRPr>
                <a:solidFill>
                  <a:schemeClr val="bg1"/>
                </a:solidFill>
              </a:defRPr>
            </a:lvl5pPr>
          </a:lstStyle>
          <a:p>
            <a:pPr lvl="0"/>
            <a:r>
              <a:rPr lang="en-GB"/>
              <a:t>Add text</a:t>
            </a:r>
            <a:endParaRPr lang="en-GB" dirty="0"/>
          </a:p>
        </p:txBody>
      </p:sp>
    </p:spTree>
    <p:custDataLst>
      <p:tags r:id="rId1"/>
    </p:custDataLst>
    <p:extLst>
      <p:ext uri="{BB962C8B-B14F-4D97-AF65-F5344CB8AC3E}">
        <p14:creationId xmlns:p14="http://schemas.microsoft.com/office/powerpoint/2010/main" val="1509031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columns images">
    <p:bg>
      <p:bgPr>
        <a:solidFill>
          <a:schemeClr val="bg1">
            <a:lumMod val="95000"/>
          </a:schemeClr>
        </a:solidFill>
        <a:effectLst/>
      </p:bgPr>
    </p:bg>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A87F768D-A4C7-9337-A620-080067B43090}"/>
              </a:ext>
            </a:extLst>
          </p:cNvPr>
          <p:cNvSpPr>
            <a:spLocks noGrp="1"/>
          </p:cNvSpPr>
          <p:nvPr>
            <p:ph type="title"/>
          </p:nvPr>
        </p:nvSpPr>
        <p:spPr/>
        <p:txBody>
          <a:bodyPr>
            <a:normAutofit/>
          </a:bodyPr>
          <a:lstStyle>
            <a:lvl1pPr>
              <a:defRPr sz="4800" b="1" i="0" spc="0">
                <a:latin typeface="Bitter SemiBold" pitchFamily="2" charset="77"/>
              </a:defRPr>
            </a:lvl1pPr>
          </a:lstStyle>
          <a:p>
            <a:r>
              <a:rPr lang="en-GB"/>
              <a:t>Click to edit Master title style</a:t>
            </a:r>
            <a:endParaRPr lang="en-GB" dirty="0"/>
          </a:p>
        </p:txBody>
      </p:sp>
      <p:sp>
        <p:nvSpPr>
          <p:cNvPr id="21" name="Footer Placeholder 20">
            <a:extLst>
              <a:ext uri="{FF2B5EF4-FFF2-40B4-BE49-F238E27FC236}">
                <a16:creationId xmlns:a16="http://schemas.microsoft.com/office/drawing/2014/main" id="{537C118D-4821-1EC8-1654-0AC4E00ECAF2}"/>
              </a:ext>
            </a:extLst>
          </p:cNvPr>
          <p:cNvSpPr>
            <a:spLocks noGrp="1"/>
          </p:cNvSpPr>
          <p:nvPr>
            <p:ph type="ftr" sz="quarter" idx="48"/>
          </p:nvPr>
        </p:nvSpPr>
        <p:spPr>
          <a:xfrm>
            <a:off x="719137" y="12276141"/>
            <a:ext cx="20113625" cy="722309"/>
          </a:xfrm>
          <a:prstGeom prst="rect">
            <a:avLst/>
          </a:prstGeom>
        </p:spPr>
        <p:txBody>
          <a:bodyPr/>
          <a:lstStyle/>
          <a:p>
            <a:endParaRPr lang="en-GB" dirty="0"/>
          </a:p>
        </p:txBody>
      </p:sp>
      <p:sp>
        <p:nvSpPr>
          <p:cNvPr id="31" name="Picture Placeholder 30">
            <a:extLst>
              <a:ext uri="{FF2B5EF4-FFF2-40B4-BE49-F238E27FC236}">
                <a16:creationId xmlns:a16="http://schemas.microsoft.com/office/drawing/2014/main" id="{5A16CB6B-48E1-C003-EA16-BF4457D85E1B}"/>
              </a:ext>
            </a:extLst>
          </p:cNvPr>
          <p:cNvSpPr>
            <a:spLocks noGrp="1" noChangeAspect="1"/>
          </p:cNvSpPr>
          <p:nvPr>
            <p:ph type="pic" sz="quarter" idx="52" hasCustomPrompt="1"/>
          </p:nvPr>
        </p:nvSpPr>
        <p:spPr>
          <a:xfrm>
            <a:off x="1026839" y="3850214"/>
            <a:ext cx="5042812" cy="504000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36" name="Picture Placeholder 30">
            <a:extLst>
              <a:ext uri="{FF2B5EF4-FFF2-40B4-BE49-F238E27FC236}">
                <a16:creationId xmlns:a16="http://schemas.microsoft.com/office/drawing/2014/main" id="{1FC7D70F-B527-1B63-0644-DC9CA6CA9475}"/>
              </a:ext>
            </a:extLst>
          </p:cNvPr>
          <p:cNvSpPr>
            <a:spLocks noGrp="1" noChangeAspect="1"/>
          </p:cNvSpPr>
          <p:nvPr>
            <p:ph type="pic" sz="quarter" idx="55" hasCustomPrompt="1"/>
          </p:nvPr>
        </p:nvSpPr>
        <p:spPr>
          <a:xfrm>
            <a:off x="6784172" y="3850214"/>
            <a:ext cx="5042812" cy="504000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42" name="Picture Placeholder 30">
            <a:extLst>
              <a:ext uri="{FF2B5EF4-FFF2-40B4-BE49-F238E27FC236}">
                <a16:creationId xmlns:a16="http://schemas.microsoft.com/office/drawing/2014/main" id="{C8FB4C9A-B1E3-C44F-2E08-4EE3907473EC}"/>
              </a:ext>
            </a:extLst>
          </p:cNvPr>
          <p:cNvSpPr>
            <a:spLocks noGrp="1" noChangeAspect="1"/>
          </p:cNvSpPr>
          <p:nvPr>
            <p:ph type="pic" sz="quarter" idx="58" hasCustomPrompt="1"/>
          </p:nvPr>
        </p:nvSpPr>
        <p:spPr>
          <a:xfrm>
            <a:off x="12554025" y="3850214"/>
            <a:ext cx="5042812" cy="504000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45" name="Picture Placeholder 30">
            <a:extLst>
              <a:ext uri="{FF2B5EF4-FFF2-40B4-BE49-F238E27FC236}">
                <a16:creationId xmlns:a16="http://schemas.microsoft.com/office/drawing/2014/main" id="{1E0C90C0-C688-D17A-77D6-D6D2CF088E65}"/>
              </a:ext>
            </a:extLst>
          </p:cNvPr>
          <p:cNvSpPr>
            <a:spLocks noGrp="1" noChangeAspect="1"/>
          </p:cNvSpPr>
          <p:nvPr>
            <p:ph type="pic" sz="quarter" idx="61" hasCustomPrompt="1"/>
          </p:nvPr>
        </p:nvSpPr>
        <p:spPr>
          <a:xfrm>
            <a:off x="18328292" y="3850214"/>
            <a:ext cx="5042812" cy="504000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4" name="Text Placeholder 3">
            <a:extLst>
              <a:ext uri="{FF2B5EF4-FFF2-40B4-BE49-F238E27FC236}">
                <a16:creationId xmlns:a16="http://schemas.microsoft.com/office/drawing/2014/main" id="{D42EF660-226F-4C57-4135-13B126FEDB3D}"/>
              </a:ext>
            </a:extLst>
          </p:cNvPr>
          <p:cNvSpPr>
            <a:spLocks noGrp="1"/>
          </p:cNvSpPr>
          <p:nvPr>
            <p:ph type="body" sz="quarter" idx="64" hasCustomPrompt="1"/>
          </p:nvPr>
        </p:nvSpPr>
        <p:spPr>
          <a:xfrm>
            <a:off x="1028244" y="10165209"/>
            <a:ext cx="5042812" cy="630238"/>
          </a:xfrm>
        </p:spPr>
        <p:txBody>
          <a:bodyPr lIns="0" anchor="t">
            <a:noAutofit/>
          </a:bodyPr>
          <a:lstStyle>
            <a:lvl1pPr marL="0" indent="0" algn="ctr">
              <a:lnSpc>
                <a:spcPct val="100000"/>
              </a:lnSpc>
              <a:buFontTx/>
              <a:buNone/>
              <a:defRPr sz="18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9" name="Text Placeholder 3">
            <a:extLst>
              <a:ext uri="{FF2B5EF4-FFF2-40B4-BE49-F238E27FC236}">
                <a16:creationId xmlns:a16="http://schemas.microsoft.com/office/drawing/2014/main" id="{FCC0989F-E27F-C814-7AE2-C130186F6667}"/>
              </a:ext>
            </a:extLst>
          </p:cNvPr>
          <p:cNvSpPr>
            <a:spLocks noGrp="1"/>
          </p:cNvSpPr>
          <p:nvPr>
            <p:ph type="body" sz="quarter" idx="68" hasCustomPrompt="1"/>
          </p:nvPr>
        </p:nvSpPr>
        <p:spPr>
          <a:xfrm>
            <a:off x="1028244" y="9495741"/>
            <a:ext cx="5042812" cy="630238"/>
          </a:xfrm>
        </p:spPr>
        <p:txBody>
          <a:bodyPr lIns="0" anchor="ctr">
            <a:noAutofit/>
          </a:bodyPr>
          <a:lstStyle>
            <a:lvl1pPr marL="0" indent="0" algn="ctr">
              <a:lnSpc>
                <a:spcPct val="100000"/>
              </a:lnSpc>
              <a:buFontTx/>
              <a:buNone/>
              <a:defRPr sz="20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16" name="Text Placeholder 3">
            <a:extLst>
              <a:ext uri="{FF2B5EF4-FFF2-40B4-BE49-F238E27FC236}">
                <a16:creationId xmlns:a16="http://schemas.microsoft.com/office/drawing/2014/main" id="{187973AF-CF57-495A-3CB9-E2B493CC249B}"/>
              </a:ext>
            </a:extLst>
          </p:cNvPr>
          <p:cNvSpPr>
            <a:spLocks noGrp="1"/>
          </p:cNvSpPr>
          <p:nvPr>
            <p:ph type="body" sz="quarter" idx="69" hasCustomPrompt="1"/>
          </p:nvPr>
        </p:nvSpPr>
        <p:spPr>
          <a:xfrm>
            <a:off x="6789282" y="10161460"/>
            <a:ext cx="5042812" cy="630238"/>
          </a:xfrm>
        </p:spPr>
        <p:txBody>
          <a:bodyPr lIns="0" anchor="t">
            <a:noAutofit/>
          </a:bodyPr>
          <a:lstStyle>
            <a:lvl1pPr marL="0" indent="0" algn="ctr">
              <a:lnSpc>
                <a:spcPct val="100000"/>
              </a:lnSpc>
              <a:buFontTx/>
              <a:buNone/>
              <a:defRPr sz="18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17" name="Text Placeholder 3">
            <a:extLst>
              <a:ext uri="{FF2B5EF4-FFF2-40B4-BE49-F238E27FC236}">
                <a16:creationId xmlns:a16="http://schemas.microsoft.com/office/drawing/2014/main" id="{AAF1F7EF-71A7-B011-F30A-D8D2C4602426}"/>
              </a:ext>
            </a:extLst>
          </p:cNvPr>
          <p:cNvSpPr>
            <a:spLocks noGrp="1"/>
          </p:cNvSpPr>
          <p:nvPr>
            <p:ph type="body" sz="quarter" idx="70" hasCustomPrompt="1"/>
          </p:nvPr>
        </p:nvSpPr>
        <p:spPr>
          <a:xfrm>
            <a:off x="6789282" y="9491992"/>
            <a:ext cx="5042812" cy="630238"/>
          </a:xfrm>
        </p:spPr>
        <p:txBody>
          <a:bodyPr lIns="0" anchor="ctr">
            <a:noAutofit/>
          </a:bodyPr>
          <a:lstStyle>
            <a:lvl1pPr marL="0" indent="0" algn="ctr">
              <a:lnSpc>
                <a:spcPct val="100000"/>
              </a:lnSpc>
              <a:buFontTx/>
              <a:buNone/>
              <a:defRPr sz="20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18" name="Text Placeholder 3">
            <a:extLst>
              <a:ext uri="{FF2B5EF4-FFF2-40B4-BE49-F238E27FC236}">
                <a16:creationId xmlns:a16="http://schemas.microsoft.com/office/drawing/2014/main" id="{85254DEB-F3E4-33ED-19C9-1DBF4F3EBADB}"/>
              </a:ext>
            </a:extLst>
          </p:cNvPr>
          <p:cNvSpPr>
            <a:spLocks noGrp="1"/>
          </p:cNvSpPr>
          <p:nvPr>
            <p:ph type="body" sz="quarter" idx="71" hasCustomPrompt="1"/>
          </p:nvPr>
        </p:nvSpPr>
        <p:spPr>
          <a:xfrm>
            <a:off x="12550319" y="10161460"/>
            <a:ext cx="5042812" cy="630238"/>
          </a:xfrm>
        </p:spPr>
        <p:txBody>
          <a:bodyPr lIns="0" anchor="t">
            <a:noAutofit/>
          </a:bodyPr>
          <a:lstStyle>
            <a:lvl1pPr marL="0" indent="0" algn="ctr">
              <a:lnSpc>
                <a:spcPct val="100000"/>
              </a:lnSpc>
              <a:buFontTx/>
              <a:buNone/>
              <a:defRPr sz="18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19" name="Text Placeholder 3">
            <a:extLst>
              <a:ext uri="{FF2B5EF4-FFF2-40B4-BE49-F238E27FC236}">
                <a16:creationId xmlns:a16="http://schemas.microsoft.com/office/drawing/2014/main" id="{C8270D6C-D8AE-5CB6-4EB1-080F960A4196}"/>
              </a:ext>
            </a:extLst>
          </p:cNvPr>
          <p:cNvSpPr>
            <a:spLocks noGrp="1"/>
          </p:cNvSpPr>
          <p:nvPr>
            <p:ph type="body" sz="quarter" idx="72" hasCustomPrompt="1"/>
          </p:nvPr>
        </p:nvSpPr>
        <p:spPr>
          <a:xfrm>
            <a:off x="12550319" y="9491992"/>
            <a:ext cx="5042812" cy="630238"/>
          </a:xfrm>
        </p:spPr>
        <p:txBody>
          <a:bodyPr lIns="0" anchor="ctr">
            <a:noAutofit/>
          </a:bodyPr>
          <a:lstStyle>
            <a:lvl1pPr marL="0" indent="0" algn="ctr">
              <a:lnSpc>
                <a:spcPct val="100000"/>
              </a:lnSpc>
              <a:buFontTx/>
              <a:buNone/>
              <a:defRPr sz="20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22" name="Text Placeholder 3">
            <a:extLst>
              <a:ext uri="{FF2B5EF4-FFF2-40B4-BE49-F238E27FC236}">
                <a16:creationId xmlns:a16="http://schemas.microsoft.com/office/drawing/2014/main" id="{CE884A73-3A3D-4D91-EF38-6F4E5FD4E081}"/>
              </a:ext>
            </a:extLst>
          </p:cNvPr>
          <p:cNvSpPr>
            <a:spLocks noGrp="1"/>
          </p:cNvSpPr>
          <p:nvPr>
            <p:ph type="body" sz="quarter" idx="73" hasCustomPrompt="1"/>
          </p:nvPr>
        </p:nvSpPr>
        <p:spPr>
          <a:xfrm>
            <a:off x="18328292" y="10161460"/>
            <a:ext cx="5042812" cy="630238"/>
          </a:xfrm>
        </p:spPr>
        <p:txBody>
          <a:bodyPr lIns="0" anchor="t">
            <a:noAutofit/>
          </a:bodyPr>
          <a:lstStyle>
            <a:lvl1pPr marL="0" indent="0" algn="ctr">
              <a:lnSpc>
                <a:spcPct val="100000"/>
              </a:lnSpc>
              <a:buFontTx/>
              <a:buNone/>
              <a:defRPr sz="18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23" name="Text Placeholder 3">
            <a:extLst>
              <a:ext uri="{FF2B5EF4-FFF2-40B4-BE49-F238E27FC236}">
                <a16:creationId xmlns:a16="http://schemas.microsoft.com/office/drawing/2014/main" id="{A8194232-2185-5F55-298D-047984424242}"/>
              </a:ext>
            </a:extLst>
          </p:cNvPr>
          <p:cNvSpPr>
            <a:spLocks noGrp="1"/>
          </p:cNvSpPr>
          <p:nvPr>
            <p:ph type="body" sz="quarter" idx="74" hasCustomPrompt="1"/>
          </p:nvPr>
        </p:nvSpPr>
        <p:spPr>
          <a:xfrm>
            <a:off x="18328292" y="9491992"/>
            <a:ext cx="5042812" cy="630238"/>
          </a:xfrm>
        </p:spPr>
        <p:txBody>
          <a:bodyPr lIns="0" anchor="ctr">
            <a:noAutofit/>
          </a:bodyPr>
          <a:lstStyle>
            <a:lvl1pPr marL="0" indent="0" algn="ctr">
              <a:lnSpc>
                <a:spcPct val="100000"/>
              </a:lnSpc>
              <a:buFontTx/>
              <a:buNone/>
              <a:defRPr sz="20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Tree>
    <p:custDataLst>
      <p:tags r:id="rId1"/>
    </p:custDataLst>
    <p:extLst>
      <p:ext uri="{BB962C8B-B14F-4D97-AF65-F5344CB8AC3E}">
        <p14:creationId xmlns:p14="http://schemas.microsoft.com/office/powerpoint/2010/main" val="2265958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ltiple profile - images ">
    <p:bg>
      <p:bgPr>
        <a:solidFill>
          <a:schemeClr val="bg1">
            <a:lumMod val="95000"/>
          </a:schemeClr>
        </a:solidFill>
        <a:effectLst/>
      </p:bgPr>
    </p:bg>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A87F768D-A4C7-9337-A620-080067B43090}"/>
              </a:ext>
            </a:extLst>
          </p:cNvPr>
          <p:cNvSpPr>
            <a:spLocks noGrp="1"/>
          </p:cNvSpPr>
          <p:nvPr>
            <p:ph type="title"/>
          </p:nvPr>
        </p:nvSpPr>
        <p:spPr/>
        <p:txBody>
          <a:bodyPr/>
          <a:lstStyle>
            <a:lvl1pPr>
              <a:defRPr b="1" i="0" spc="0">
                <a:latin typeface="Bitter SemiBold" pitchFamily="2" charset="77"/>
              </a:defRPr>
            </a:lvl1pPr>
          </a:lstStyle>
          <a:p>
            <a:r>
              <a:rPr lang="en-GB"/>
              <a:t>Click to edit Master title style</a:t>
            </a:r>
            <a:endParaRPr lang="en-GB" dirty="0"/>
          </a:p>
        </p:txBody>
      </p:sp>
      <p:sp>
        <p:nvSpPr>
          <p:cNvPr id="21" name="Footer Placeholder 20">
            <a:extLst>
              <a:ext uri="{FF2B5EF4-FFF2-40B4-BE49-F238E27FC236}">
                <a16:creationId xmlns:a16="http://schemas.microsoft.com/office/drawing/2014/main" id="{537C118D-4821-1EC8-1654-0AC4E00ECAF2}"/>
              </a:ext>
            </a:extLst>
          </p:cNvPr>
          <p:cNvSpPr>
            <a:spLocks noGrp="1"/>
          </p:cNvSpPr>
          <p:nvPr>
            <p:ph type="ftr" sz="quarter" idx="48"/>
          </p:nvPr>
        </p:nvSpPr>
        <p:spPr>
          <a:xfrm>
            <a:off x="719137" y="12276141"/>
            <a:ext cx="20113625" cy="722309"/>
          </a:xfrm>
          <a:prstGeom prst="rect">
            <a:avLst/>
          </a:prstGeom>
        </p:spPr>
        <p:txBody>
          <a:bodyPr/>
          <a:lstStyle/>
          <a:p>
            <a:endParaRPr lang="en-GB" dirty="0"/>
          </a:p>
        </p:txBody>
      </p:sp>
      <p:sp>
        <p:nvSpPr>
          <p:cNvPr id="25" name="Picture Placeholder 30">
            <a:extLst>
              <a:ext uri="{FF2B5EF4-FFF2-40B4-BE49-F238E27FC236}">
                <a16:creationId xmlns:a16="http://schemas.microsoft.com/office/drawing/2014/main" id="{0AC45CEC-C61B-4959-D463-EE48C943A6DC}"/>
              </a:ext>
            </a:extLst>
          </p:cNvPr>
          <p:cNvSpPr>
            <a:spLocks noGrp="1" noChangeAspect="1"/>
          </p:cNvSpPr>
          <p:nvPr>
            <p:ph type="pic" sz="quarter" idx="81" hasCustomPrompt="1"/>
          </p:nvPr>
        </p:nvSpPr>
        <p:spPr>
          <a:xfrm>
            <a:off x="20832763" y="3309404"/>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26" name="Text Placeholder 3">
            <a:extLst>
              <a:ext uri="{FF2B5EF4-FFF2-40B4-BE49-F238E27FC236}">
                <a16:creationId xmlns:a16="http://schemas.microsoft.com/office/drawing/2014/main" id="{2876C880-A200-3B09-F61C-D3D4C404079B}"/>
              </a:ext>
            </a:extLst>
          </p:cNvPr>
          <p:cNvSpPr>
            <a:spLocks noGrp="1"/>
          </p:cNvSpPr>
          <p:nvPr>
            <p:ph type="body" sz="quarter" idx="82" hasCustomPrompt="1"/>
          </p:nvPr>
        </p:nvSpPr>
        <p:spPr>
          <a:xfrm>
            <a:off x="20832762" y="6732722"/>
            <a:ext cx="2830513"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27" name="Text Placeholder 3">
            <a:extLst>
              <a:ext uri="{FF2B5EF4-FFF2-40B4-BE49-F238E27FC236}">
                <a16:creationId xmlns:a16="http://schemas.microsoft.com/office/drawing/2014/main" id="{7EF15EB7-6B1C-24E8-8D5A-1E480997D27F}"/>
              </a:ext>
            </a:extLst>
          </p:cNvPr>
          <p:cNvSpPr>
            <a:spLocks noGrp="1"/>
          </p:cNvSpPr>
          <p:nvPr>
            <p:ph type="body" sz="quarter" idx="83" hasCustomPrompt="1"/>
          </p:nvPr>
        </p:nvSpPr>
        <p:spPr>
          <a:xfrm>
            <a:off x="20832762" y="6383302"/>
            <a:ext cx="2830513" cy="397751"/>
          </a:xfrm>
        </p:spPr>
        <p:txBody>
          <a:bodyPr lIns="0" anchor="t">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32" name="Picture Placeholder 30">
            <a:extLst>
              <a:ext uri="{FF2B5EF4-FFF2-40B4-BE49-F238E27FC236}">
                <a16:creationId xmlns:a16="http://schemas.microsoft.com/office/drawing/2014/main" id="{4226BA25-C4EC-B293-A231-C5F08DCCAB9B}"/>
              </a:ext>
            </a:extLst>
          </p:cNvPr>
          <p:cNvSpPr>
            <a:spLocks noGrp="1" noChangeAspect="1"/>
          </p:cNvSpPr>
          <p:nvPr>
            <p:ph type="pic" sz="quarter" idx="84" hasCustomPrompt="1"/>
          </p:nvPr>
        </p:nvSpPr>
        <p:spPr>
          <a:xfrm>
            <a:off x="16810037" y="3309404"/>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33" name="Text Placeholder 3">
            <a:extLst>
              <a:ext uri="{FF2B5EF4-FFF2-40B4-BE49-F238E27FC236}">
                <a16:creationId xmlns:a16="http://schemas.microsoft.com/office/drawing/2014/main" id="{F23932A7-C4E7-9F14-4DC6-A411EC2931EE}"/>
              </a:ext>
            </a:extLst>
          </p:cNvPr>
          <p:cNvSpPr>
            <a:spLocks noGrp="1"/>
          </p:cNvSpPr>
          <p:nvPr>
            <p:ph type="body" sz="quarter" idx="85" hasCustomPrompt="1"/>
          </p:nvPr>
        </p:nvSpPr>
        <p:spPr>
          <a:xfrm>
            <a:off x="16810037" y="6732722"/>
            <a:ext cx="2830513"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34" name="Text Placeholder 3">
            <a:extLst>
              <a:ext uri="{FF2B5EF4-FFF2-40B4-BE49-F238E27FC236}">
                <a16:creationId xmlns:a16="http://schemas.microsoft.com/office/drawing/2014/main" id="{8B362BD5-7D77-7487-7B59-DCDBF611952C}"/>
              </a:ext>
            </a:extLst>
          </p:cNvPr>
          <p:cNvSpPr>
            <a:spLocks noGrp="1"/>
          </p:cNvSpPr>
          <p:nvPr>
            <p:ph type="body" sz="quarter" idx="86" hasCustomPrompt="1"/>
          </p:nvPr>
        </p:nvSpPr>
        <p:spPr>
          <a:xfrm>
            <a:off x="16810037" y="6383302"/>
            <a:ext cx="2830513" cy="397751"/>
          </a:xfrm>
        </p:spPr>
        <p:txBody>
          <a:bodyPr lIns="0" anchor="t">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35" name="Picture Placeholder 30">
            <a:extLst>
              <a:ext uri="{FF2B5EF4-FFF2-40B4-BE49-F238E27FC236}">
                <a16:creationId xmlns:a16="http://schemas.microsoft.com/office/drawing/2014/main" id="{D94B20DB-BE62-51B9-FF19-E7621C3ECD97}"/>
              </a:ext>
            </a:extLst>
          </p:cNvPr>
          <p:cNvSpPr>
            <a:spLocks noGrp="1" noChangeAspect="1"/>
          </p:cNvSpPr>
          <p:nvPr>
            <p:ph type="pic" sz="quarter" idx="87" hasCustomPrompt="1"/>
          </p:nvPr>
        </p:nvSpPr>
        <p:spPr>
          <a:xfrm>
            <a:off x="12787312" y="3309404"/>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37" name="Picture Placeholder 30">
            <a:extLst>
              <a:ext uri="{FF2B5EF4-FFF2-40B4-BE49-F238E27FC236}">
                <a16:creationId xmlns:a16="http://schemas.microsoft.com/office/drawing/2014/main" id="{CE7C1128-F32C-F51E-3F09-23885521391B}"/>
              </a:ext>
            </a:extLst>
          </p:cNvPr>
          <p:cNvSpPr>
            <a:spLocks noGrp="1" noChangeAspect="1"/>
          </p:cNvSpPr>
          <p:nvPr>
            <p:ph type="pic" sz="quarter" idx="88" hasCustomPrompt="1"/>
          </p:nvPr>
        </p:nvSpPr>
        <p:spPr>
          <a:xfrm>
            <a:off x="8764587" y="3309404"/>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38" name="Picture Placeholder 30">
            <a:extLst>
              <a:ext uri="{FF2B5EF4-FFF2-40B4-BE49-F238E27FC236}">
                <a16:creationId xmlns:a16="http://schemas.microsoft.com/office/drawing/2014/main" id="{1661CF81-EF94-1046-B850-6B7CA54256A0}"/>
              </a:ext>
            </a:extLst>
          </p:cNvPr>
          <p:cNvSpPr>
            <a:spLocks noGrp="1" noChangeAspect="1"/>
          </p:cNvSpPr>
          <p:nvPr>
            <p:ph type="pic" sz="quarter" idx="89" hasCustomPrompt="1"/>
          </p:nvPr>
        </p:nvSpPr>
        <p:spPr>
          <a:xfrm>
            <a:off x="4741862" y="3309404"/>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39" name="Picture Placeholder 30">
            <a:extLst>
              <a:ext uri="{FF2B5EF4-FFF2-40B4-BE49-F238E27FC236}">
                <a16:creationId xmlns:a16="http://schemas.microsoft.com/office/drawing/2014/main" id="{E115D85E-2440-3CA0-2553-83667A63B82D}"/>
              </a:ext>
            </a:extLst>
          </p:cNvPr>
          <p:cNvSpPr>
            <a:spLocks noGrp="1" noChangeAspect="1"/>
          </p:cNvSpPr>
          <p:nvPr>
            <p:ph type="pic" sz="quarter" idx="90" hasCustomPrompt="1"/>
          </p:nvPr>
        </p:nvSpPr>
        <p:spPr>
          <a:xfrm>
            <a:off x="719137" y="3309404"/>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40" name="Text Placeholder 3">
            <a:extLst>
              <a:ext uri="{FF2B5EF4-FFF2-40B4-BE49-F238E27FC236}">
                <a16:creationId xmlns:a16="http://schemas.microsoft.com/office/drawing/2014/main" id="{B5D2C820-D96A-A571-8ADB-F3E6C302CBE7}"/>
              </a:ext>
            </a:extLst>
          </p:cNvPr>
          <p:cNvSpPr>
            <a:spLocks noGrp="1"/>
          </p:cNvSpPr>
          <p:nvPr>
            <p:ph type="body" sz="quarter" idx="91" hasCustomPrompt="1"/>
          </p:nvPr>
        </p:nvSpPr>
        <p:spPr>
          <a:xfrm>
            <a:off x="12752387" y="6732722"/>
            <a:ext cx="2830513"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41" name="Text Placeholder 3">
            <a:extLst>
              <a:ext uri="{FF2B5EF4-FFF2-40B4-BE49-F238E27FC236}">
                <a16:creationId xmlns:a16="http://schemas.microsoft.com/office/drawing/2014/main" id="{98BE85E6-182F-EE33-CB37-44A7159C2CD5}"/>
              </a:ext>
            </a:extLst>
          </p:cNvPr>
          <p:cNvSpPr>
            <a:spLocks noGrp="1"/>
          </p:cNvSpPr>
          <p:nvPr>
            <p:ph type="body" sz="quarter" idx="92" hasCustomPrompt="1"/>
          </p:nvPr>
        </p:nvSpPr>
        <p:spPr>
          <a:xfrm>
            <a:off x="12752387" y="6383302"/>
            <a:ext cx="2830513" cy="397751"/>
          </a:xfrm>
        </p:spPr>
        <p:txBody>
          <a:bodyPr lIns="0" anchor="t">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43" name="Text Placeholder 3">
            <a:extLst>
              <a:ext uri="{FF2B5EF4-FFF2-40B4-BE49-F238E27FC236}">
                <a16:creationId xmlns:a16="http://schemas.microsoft.com/office/drawing/2014/main" id="{AC354F6C-C22C-3703-03AD-F73A92F0F0FC}"/>
              </a:ext>
            </a:extLst>
          </p:cNvPr>
          <p:cNvSpPr>
            <a:spLocks noGrp="1"/>
          </p:cNvSpPr>
          <p:nvPr>
            <p:ph type="body" sz="quarter" idx="93" hasCustomPrompt="1"/>
          </p:nvPr>
        </p:nvSpPr>
        <p:spPr>
          <a:xfrm>
            <a:off x="8729662" y="6726389"/>
            <a:ext cx="2830513"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44" name="Text Placeholder 3">
            <a:extLst>
              <a:ext uri="{FF2B5EF4-FFF2-40B4-BE49-F238E27FC236}">
                <a16:creationId xmlns:a16="http://schemas.microsoft.com/office/drawing/2014/main" id="{5F785530-8224-D580-AC81-386CDF17C776}"/>
              </a:ext>
            </a:extLst>
          </p:cNvPr>
          <p:cNvSpPr>
            <a:spLocks noGrp="1"/>
          </p:cNvSpPr>
          <p:nvPr>
            <p:ph type="body" sz="quarter" idx="94" hasCustomPrompt="1"/>
          </p:nvPr>
        </p:nvSpPr>
        <p:spPr>
          <a:xfrm>
            <a:off x="8729662" y="6376969"/>
            <a:ext cx="2830513" cy="397751"/>
          </a:xfrm>
        </p:spPr>
        <p:txBody>
          <a:bodyPr lIns="0" anchor="t">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46" name="Text Placeholder 3">
            <a:extLst>
              <a:ext uri="{FF2B5EF4-FFF2-40B4-BE49-F238E27FC236}">
                <a16:creationId xmlns:a16="http://schemas.microsoft.com/office/drawing/2014/main" id="{DBDFEF58-0470-A0D3-B822-52BB08A82E0A}"/>
              </a:ext>
            </a:extLst>
          </p:cNvPr>
          <p:cNvSpPr>
            <a:spLocks noGrp="1"/>
          </p:cNvSpPr>
          <p:nvPr>
            <p:ph type="body" sz="quarter" idx="95" hasCustomPrompt="1"/>
          </p:nvPr>
        </p:nvSpPr>
        <p:spPr>
          <a:xfrm>
            <a:off x="4706937" y="6726389"/>
            <a:ext cx="2830513"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47" name="Text Placeholder 3">
            <a:extLst>
              <a:ext uri="{FF2B5EF4-FFF2-40B4-BE49-F238E27FC236}">
                <a16:creationId xmlns:a16="http://schemas.microsoft.com/office/drawing/2014/main" id="{052304CB-5CBB-6E1D-1BFE-A0DC1B56463D}"/>
              </a:ext>
            </a:extLst>
          </p:cNvPr>
          <p:cNvSpPr>
            <a:spLocks noGrp="1"/>
          </p:cNvSpPr>
          <p:nvPr>
            <p:ph type="body" sz="quarter" idx="96" hasCustomPrompt="1"/>
          </p:nvPr>
        </p:nvSpPr>
        <p:spPr>
          <a:xfrm>
            <a:off x="4706937" y="6376969"/>
            <a:ext cx="2830513" cy="397751"/>
          </a:xfrm>
        </p:spPr>
        <p:txBody>
          <a:bodyPr lIns="0" anchor="t">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48" name="Text Placeholder 3">
            <a:extLst>
              <a:ext uri="{FF2B5EF4-FFF2-40B4-BE49-F238E27FC236}">
                <a16:creationId xmlns:a16="http://schemas.microsoft.com/office/drawing/2014/main" id="{0ED5E80E-C49A-F592-BA6D-40F86F28252D}"/>
              </a:ext>
            </a:extLst>
          </p:cNvPr>
          <p:cNvSpPr>
            <a:spLocks noGrp="1"/>
          </p:cNvSpPr>
          <p:nvPr>
            <p:ph type="body" sz="quarter" idx="97" hasCustomPrompt="1"/>
          </p:nvPr>
        </p:nvSpPr>
        <p:spPr>
          <a:xfrm>
            <a:off x="719138" y="6722135"/>
            <a:ext cx="2795588"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49" name="Text Placeholder 3">
            <a:extLst>
              <a:ext uri="{FF2B5EF4-FFF2-40B4-BE49-F238E27FC236}">
                <a16:creationId xmlns:a16="http://schemas.microsoft.com/office/drawing/2014/main" id="{9EE266D7-CF3A-3FFF-76D4-157EA2F27179}"/>
              </a:ext>
            </a:extLst>
          </p:cNvPr>
          <p:cNvSpPr>
            <a:spLocks noGrp="1"/>
          </p:cNvSpPr>
          <p:nvPr>
            <p:ph type="body" sz="quarter" idx="98" hasCustomPrompt="1"/>
          </p:nvPr>
        </p:nvSpPr>
        <p:spPr>
          <a:xfrm>
            <a:off x="719138" y="6372715"/>
            <a:ext cx="2795588" cy="397751"/>
          </a:xfrm>
        </p:spPr>
        <p:txBody>
          <a:bodyPr lIns="0" anchor="t">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50" name="Picture Placeholder 30">
            <a:extLst>
              <a:ext uri="{FF2B5EF4-FFF2-40B4-BE49-F238E27FC236}">
                <a16:creationId xmlns:a16="http://schemas.microsoft.com/office/drawing/2014/main" id="{6CAC7117-9656-7137-6998-0895F7FA00B9}"/>
              </a:ext>
            </a:extLst>
          </p:cNvPr>
          <p:cNvSpPr>
            <a:spLocks noGrp="1" noChangeAspect="1"/>
          </p:cNvSpPr>
          <p:nvPr>
            <p:ph type="pic" sz="quarter" idx="99" hasCustomPrompt="1"/>
          </p:nvPr>
        </p:nvSpPr>
        <p:spPr>
          <a:xfrm>
            <a:off x="20832763" y="7629518"/>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51" name="Text Placeholder 3">
            <a:extLst>
              <a:ext uri="{FF2B5EF4-FFF2-40B4-BE49-F238E27FC236}">
                <a16:creationId xmlns:a16="http://schemas.microsoft.com/office/drawing/2014/main" id="{7254301C-DB0A-AE75-2CF1-1E2303312C10}"/>
              </a:ext>
            </a:extLst>
          </p:cNvPr>
          <p:cNvSpPr>
            <a:spLocks noGrp="1"/>
          </p:cNvSpPr>
          <p:nvPr>
            <p:ph type="body" sz="quarter" idx="100" hasCustomPrompt="1"/>
          </p:nvPr>
        </p:nvSpPr>
        <p:spPr>
          <a:xfrm>
            <a:off x="20832762" y="11144276"/>
            <a:ext cx="2830513"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52" name="Text Placeholder 3">
            <a:extLst>
              <a:ext uri="{FF2B5EF4-FFF2-40B4-BE49-F238E27FC236}">
                <a16:creationId xmlns:a16="http://schemas.microsoft.com/office/drawing/2014/main" id="{2AB52FD3-1077-6C03-5216-6A3AEAFE89A0}"/>
              </a:ext>
            </a:extLst>
          </p:cNvPr>
          <p:cNvSpPr>
            <a:spLocks noGrp="1"/>
          </p:cNvSpPr>
          <p:nvPr>
            <p:ph type="body" sz="quarter" idx="101" hasCustomPrompt="1"/>
          </p:nvPr>
        </p:nvSpPr>
        <p:spPr>
          <a:xfrm>
            <a:off x="20832762" y="10703416"/>
            <a:ext cx="2830513" cy="397751"/>
          </a:xfrm>
        </p:spPr>
        <p:txBody>
          <a:bodyPr lIns="0" anchor="ctr">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53" name="Picture Placeholder 30">
            <a:extLst>
              <a:ext uri="{FF2B5EF4-FFF2-40B4-BE49-F238E27FC236}">
                <a16:creationId xmlns:a16="http://schemas.microsoft.com/office/drawing/2014/main" id="{02E63AD7-1099-83D3-484F-42FD70204F17}"/>
              </a:ext>
            </a:extLst>
          </p:cNvPr>
          <p:cNvSpPr>
            <a:spLocks noGrp="1" noChangeAspect="1"/>
          </p:cNvSpPr>
          <p:nvPr>
            <p:ph type="pic" sz="quarter" idx="102" hasCustomPrompt="1"/>
          </p:nvPr>
        </p:nvSpPr>
        <p:spPr>
          <a:xfrm>
            <a:off x="16810037" y="7629518"/>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54" name="Text Placeholder 3">
            <a:extLst>
              <a:ext uri="{FF2B5EF4-FFF2-40B4-BE49-F238E27FC236}">
                <a16:creationId xmlns:a16="http://schemas.microsoft.com/office/drawing/2014/main" id="{9B0E22EB-06C4-A04C-21B5-7E85F2D164F8}"/>
              </a:ext>
            </a:extLst>
          </p:cNvPr>
          <p:cNvSpPr>
            <a:spLocks noGrp="1"/>
          </p:cNvSpPr>
          <p:nvPr>
            <p:ph type="body" sz="quarter" idx="103" hasCustomPrompt="1"/>
          </p:nvPr>
        </p:nvSpPr>
        <p:spPr>
          <a:xfrm>
            <a:off x="16810037" y="11144276"/>
            <a:ext cx="2830513"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55" name="Text Placeholder 3">
            <a:extLst>
              <a:ext uri="{FF2B5EF4-FFF2-40B4-BE49-F238E27FC236}">
                <a16:creationId xmlns:a16="http://schemas.microsoft.com/office/drawing/2014/main" id="{D5FB5522-B775-61D4-3C35-F496ECBF08BF}"/>
              </a:ext>
            </a:extLst>
          </p:cNvPr>
          <p:cNvSpPr>
            <a:spLocks noGrp="1"/>
          </p:cNvSpPr>
          <p:nvPr>
            <p:ph type="body" sz="quarter" idx="104" hasCustomPrompt="1"/>
          </p:nvPr>
        </p:nvSpPr>
        <p:spPr>
          <a:xfrm>
            <a:off x="16810037" y="10703416"/>
            <a:ext cx="2830513" cy="397751"/>
          </a:xfrm>
        </p:spPr>
        <p:txBody>
          <a:bodyPr lIns="0" anchor="ctr">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56" name="Picture Placeholder 30">
            <a:extLst>
              <a:ext uri="{FF2B5EF4-FFF2-40B4-BE49-F238E27FC236}">
                <a16:creationId xmlns:a16="http://schemas.microsoft.com/office/drawing/2014/main" id="{E7FE1B48-CDCC-C15C-65D9-FE8801B48238}"/>
              </a:ext>
            </a:extLst>
          </p:cNvPr>
          <p:cNvSpPr>
            <a:spLocks noGrp="1" noChangeAspect="1"/>
          </p:cNvSpPr>
          <p:nvPr>
            <p:ph type="pic" sz="quarter" idx="105" hasCustomPrompt="1"/>
          </p:nvPr>
        </p:nvSpPr>
        <p:spPr>
          <a:xfrm>
            <a:off x="12787312" y="7629518"/>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57" name="Picture Placeholder 30">
            <a:extLst>
              <a:ext uri="{FF2B5EF4-FFF2-40B4-BE49-F238E27FC236}">
                <a16:creationId xmlns:a16="http://schemas.microsoft.com/office/drawing/2014/main" id="{DF63D30D-8176-FE03-7C70-E1B580B9AF52}"/>
              </a:ext>
            </a:extLst>
          </p:cNvPr>
          <p:cNvSpPr>
            <a:spLocks noGrp="1" noChangeAspect="1"/>
          </p:cNvSpPr>
          <p:nvPr>
            <p:ph type="pic" sz="quarter" idx="106" hasCustomPrompt="1"/>
          </p:nvPr>
        </p:nvSpPr>
        <p:spPr>
          <a:xfrm>
            <a:off x="8764587" y="7629518"/>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58" name="Picture Placeholder 30">
            <a:extLst>
              <a:ext uri="{FF2B5EF4-FFF2-40B4-BE49-F238E27FC236}">
                <a16:creationId xmlns:a16="http://schemas.microsoft.com/office/drawing/2014/main" id="{953573B7-971F-BC8A-0A62-3FC5DFB09485}"/>
              </a:ext>
            </a:extLst>
          </p:cNvPr>
          <p:cNvSpPr>
            <a:spLocks noGrp="1" noChangeAspect="1"/>
          </p:cNvSpPr>
          <p:nvPr>
            <p:ph type="pic" sz="quarter" idx="107" hasCustomPrompt="1"/>
          </p:nvPr>
        </p:nvSpPr>
        <p:spPr>
          <a:xfrm>
            <a:off x="4741862" y="7629518"/>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59" name="Picture Placeholder 30">
            <a:extLst>
              <a:ext uri="{FF2B5EF4-FFF2-40B4-BE49-F238E27FC236}">
                <a16:creationId xmlns:a16="http://schemas.microsoft.com/office/drawing/2014/main" id="{1580929C-9BB6-F4E9-6C71-9D44A5643339}"/>
              </a:ext>
            </a:extLst>
          </p:cNvPr>
          <p:cNvSpPr>
            <a:spLocks noGrp="1" noChangeAspect="1"/>
          </p:cNvSpPr>
          <p:nvPr>
            <p:ph type="pic" sz="quarter" idx="108" hasCustomPrompt="1"/>
          </p:nvPr>
        </p:nvSpPr>
        <p:spPr>
          <a:xfrm>
            <a:off x="719137" y="7629518"/>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60" name="Text Placeholder 3">
            <a:extLst>
              <a:ext uri="{FF2B5EF4-FFF2-40B4-BE49-F238E27FC236}">
                <a16:creationId xmlns:a16="http://schemas.microsoft.com/office/drawing/2014/main" id="{AEAC3E0D-F3E2-6FA5-C40A-925C9D06360C}"/>
              </a:ext>
            </a:extLst>
          </p:cNvPr>
          <p:cNvSpPr>
            <a:spLocks noGrp="1"/>
          </p:cNvSpPr>
          <p:nvPr>
            <p:ph type="body" sz="quarter" idx="109" hasCustomPrompt="1"/>
          </p:nvPr>
        </p:nvSpPr>
        <p:spPr>
          <a:xfrm>
            <a:off x="12752387" y="11144276"/>
            <a:ext cx="2830513"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61" name="Text Placeholder 3">
            <a:extLst>
              <a:ext uri="{FF2B5EF4-FFF2-40B4-BE49-F238E27FC236}">
                <a16:creationId xmlns:a16="http://schemas.microsoft.com/office/drawing/2014/main" id="{ADE1A2BD-E12A-E6A6-CCB7-4D2A97756EDB}"/>
              </a:ext>
            </a:extLst>
          </p:cNvPr>
          <p:cNvSpPr>
            <a:spLocks noGrp="1"/>
          </p:cNvSpPr>
          <p:nvPr>
            <p:ph type="body" sz="quarter" idx="110" hasCustomPrompt="1"/>
          </p:nvPr>
        </p:nvSpPr>
        <p:spPr>
          <a:xfrm>
            <a:off x="12752387" y="10703416"/>
            <a:ext cx="2830513" cy="397751"/>
          </a:xfrm>
        </p:spPr>
        <p:txBody>
          <a:bodyPr lIns="0" anchor="ctr">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62" name="Text Placeholder 3">
            <a:extLst>
              <a:ext uri="{FF2B5EF4-FFF2-40B4-BE49-F238E27FC236}">
                <a16:creationId xmlns:a16="http://schemas.microsoft.com/office/drawing/2014/main" id="{64769D57-0050-A0BD-B63E-8B57A01C60B6}"/>
              </a:ext>
            </a:extLst>
          </p:cNvPr>
          <p:cNvSpPr>
            <a:spLocks noGrp="1"/>
          </p:cNvSpPr>
          <p:nvPr>
            <p:ph type="body" sz="quarter" idx="111" hasCustomPrompt="1"/>
          </p:nvPr>
        </p:nvSpPr>
        <p:spPr>
          <a:xfrm>
            <a:off x="8729662" y="11137943"/>
            <a:ext cx="2830513"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63" name="Text Placeholder 3">
            <a:extLst>
              <a:ext uri="{FF2B5EF4-FFF2-40B4-BE49-F238E27FC236}">
                <a16:creationId xmlns:a16="http://schemas.microsoft.com/office/drawing/2014/main" id="{9C93F328-7772-1741-CEA6-D2A2543F4611}"/>
              </a:ext>
            </a:extLst>
          </p:cNvPr>
          <p:cNvSpPr>
            <a:spLocks noGrp="1"/>
          </p:cNvSpPr>
          <p:nvPr>
            <p:ph type="body" sz="quarter" idx="112" hasCustomPrompt="1"/>
          </p:nvPr>
        </p:nvSpPr>
        <p:spPr>
          <a:xfrm>
            <a:off x="8729662" y="10697083"/>
            <a:ext cx="2830513" cy="397751"/>
          </a:xfrm>
        </p:spPr>
        <p:txBody>
          <a:bodyPr lIns="0" anchor="ctr">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64" name="Text Placeholder 3">
            <a:extLst>
              <a:ext uri="{FF2B5EF4-FFF2-40B4-BE49-F238E27FC236}">
                <a16:creationId xmlns:a16="http://schemas.microsoft.com/office/drawing/2014/main" id="{A2437C62-0187-38C4-8EFF-836FA4D971FE}"/>
              </a:ext>
            </a:extLst>
          </p:cNvPr>
          <p:cNvSpPr>
            <a:spLocks noGrp="1"/>
          </p:cNvSpPr>
          <p:nvPr>
            <p:ph type="body" sz="quarter" idx="113" hasCustomPrompt="1"/>
          </p:nvPr>
        </p:nvSpPr>
        <p:spPr>
          <a:xfrm>
            <a:off x="4706937" y="11137943"/>
            <a:ext cx="2830513"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65" name="Text Placeholder 3">
            <a:extLst>
              <a:ext uri="{FF2B5EF4-FFF2-40B4-BE49-F238E27FC236}">
                <a16:creationId xmlns:a16="http://schemas.microsoft.com/office/drawing/2014/main" id="{2DD3BAD0-C9DD-F084-54FE-14D6451AD10D}"/>
              </a:ext>
            </a:extLst>
          </p:cNvPr>
          <p:cNvSpPr>
            <a:spLocks noGrp="1"/>
          </p:cNvSpPr>
          <p:nvPr>
            <p:ph type="body" sz="quarter" idx="114" hasCustomPrompt="1"/>
          </p:nvPr>
        </p:nvSpPr>
        <p:spPr>
          <a:xfrm>
            <a:off x="4706937" y="10697083"/>
            <a:ext cx="2830513" cy="397751"/>
          </a:xfrm>
        </p:spPr>
        <p:txBody>
          <a:bodyPr lIns="0" anchor="ctr">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66" name="Text Placeholder 3">
            <a:extLst>
              <a:ext uri="{FF2B5EF4-FFF2-40B4-BE49-F238E27FC236}">
                <a16:creationId xmlns:a16="http://schemas.microsoft.com/office/drawing/2014/main" id="{70C0130E-0D9A-28C7-827F-C16E7DE333BB}"/>
              </a:ext>
            </a:extLst>
          </p:cNvPr>
          <p:cNvSpPr>
            <a:spLocks noGrp="1"/>
          </p:cNvSpPr>
          <p:nvPr>
            <p:ph type="body" sz="quarter" idx="115" hasCustomPrompt="1"/>
          </p:nvPr>
        </p:nvSpPr>
        <p:spPr>
          <a:xfrm>
            <a:off x="719138" y="11133689"/>
            <a:ext cx="2795588"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67" name="Text Placeholder 3">
            <a:extLst>
              <a:ext uri="{FF2B5EF4-FFF2-40B4-BE49-F238E27FC236}">
                <a16:creationId xmlns:a16="http://schemas.microsoft.com/office/drawing/2014/main" id="{BDA91172-FC6F-330A-F098-DC191D80B827}"/>
              </a:ext>
            </a:extLst>
          </p:cNvPr>
          <p:cNvSpPr>
            <a:spLocks noGrp="1"/>
          </p:cNvSpPr>
          <p:nvPr>
            <p:ph type="body" sz="quarter" idx="116" hasCustomPrompt="1"/>
          </p:nvPr>
        </p:nvSpPr>
        <p:spPr>
          <a:xfrm>
            <a:off x="719138" y="10692829"/>
            <a:ext cx="2795588" cy="397751"/>
          </a:xfrm>
        </p:spPr>
        <p:txBody>
          <a:bodyPr lIns="0" anchor="ctr">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Tree>
    <p:custDataLst>
      <p:tags r:id="rId1"/>
    </p:custDataLst>
    <p:extLst>
      <p:ext uri="{BB962C8B-B14F-4D97-AF65-F5344CB8AC3E}">
        <p14:creationId xmlns:p14="http://schemas.microsoft.com/office/powerpoint/2010/main" val="2049471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ull image and text background">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324143B-2CC5-166B-4F6A-84AB4E97B151}"/>
              </a:ext>
            </a:extLst>
          </p:cNvPr>
          <p:cNvSpPr>
            <a:spLocks noGrp="1"/>
          </p:cNvSpPr>
          <p:nvPr>
            <p:ph type="pic" sz="quarter" idx="17" hasCustomPrompt="1"/>
          </p:nvPr>
        </p:nvSpPr>
        <p:spPr>
          <a:xfrm>
            <a:off x="0" y="0"/>
            <a:ext cx="24382413" cy="13716000"/>
          </a:xfrm>
          <a:solidFill>
            <a:schemeClr val="tx1">
              <a:alpha val="25000"/>
            </a:schemeClr>
          </a:solidFill>
        </p:spPr>
        <p:txBody>
          <a:bodyPr anchor="ctr"/>
          <a:lstStyle>
            <a:lvl1pPr algn="ctr">
              <a:defRPr>
                <a:solidFill>
                  <a:schemeClr val="accent1"/>
                </a:solidFill>
              </a:defRPr>
            </a:lvl1pPr>
          </a:lstStyle>
          <a:p>
            <a:r>
              <a:rPr lang="en-GB"/>
              <a:t>Click to add background image</a:t>
            </a:r>
          </a:p>
          <a:p>
            <a:r>
              <a:rPr lang="en-GB"/>
              <a:t>e</a:t>
            </a:r>
          </a:p>
          <a:p>
            <a:endParaRPr lang="en-GB" dirty="0"/>
          </a:p>
        </p:txBody>
      </p:sp>
      <p:sp>
        <p:nvSpPr>
          <p:cNvPr id="5" name="Title 1">
            <a:extLst>
              <a:ext uri="{FF2B5EF4-FFF2-40B4-BE49-F238E27FC236}">
                <a16:creationId xmlns:a16="http://schemas.microsoft.com/office/drawing/2014/main" id="{7E30A8CC-5FA9-218A-6E46-9D3FD249ABDB}"/>
              </a:ext>
            </a:extLst>
          </p:cNvPr>
          <p:cNvSpPr>
            <a:spLocks noGrp="1"/>
          </p:cNvSpPr>
          <p:nvPr>
            <p:ph type="title" hasCustomPrompt="1"/>
          </p:nvPr>
        </p:nvSpPr>
        <p:spPr>
          <a:xfrm>
            <a:off x="6430963" y="5327650"/>
            <a:ext cx="11485562" cy="2070100"/>
          </a:xfrm>
          <a:noFill/>
        </p:spPr>
        <p:txBody>
          <a:bodyPr wrap="square" lIns="72000" tIns="72000" rIns="72000" bIns="72000" rtlCol="0">
            <a:normAutofit/>
          </a:bodyPr>
          <a:lstStyle>
            <a:lvl1pPr algn="ctr">
              <a:defRPr lang="en-GB" sz="9600" b="1" i="0">
                <a:solidFill>
                  <a:schemeClr val="bg2"/>
                </a:solidFill>
                <a:latin typeface="Bitter SemiBold" pitchFamily="2" charset="77"/>
                <a:ea typeface="+mn-ea"/>
                <a:cs typeface="+mn-cs"/>
              </a:defRPr>
            </a:lvl1pPr>
          </a:lstStyle>
          <a:p>
            <a:pPr marL="0" lvl="0" algn="ctr">
              <a:buClr>
                <a:schemeClr val="accent1"/>
              </a:buClr>
            </a:pPr>
            <a:r>
              <a:rPr lang="en-GB"/>
              <a:t>Topic</a:t>
            </a:r>
            <a:endParaRPr lang="en-GB" dirty="0"/>
          </a:p>
        </p:txBody>
      </p:sp>
      <p:sp>
        <p:nvSpPr>
          <p:cNvPr id="7" name="Text Placeholder 7">
            <a:extLst>
              <a:ext uri="{FF2B5EF4-FFF2-40B4-BE49-F238E27FC236}">
                <a16:creationId xmlns:a16="http://schemas.microsoft.com/office/drawing/2014/main" id="{408A206C-BFA3-3413-F6EF-BAB5E74D8C72}"/>
              </a:ext>
            </a:extLst>
          </p:cNvPr>
          <p:cNvSpPr>
            <a:spLocks noGrp="1"/>
          </p:cNvSpPr>
          <p:nvPr>
            <p:ph type="body" sz="quarter" idx="14" hasCustomPrompt="1"/>
          </p:nvPr>
        </p:nvSpPr>
        <p:spPr>
          <a:xfrm>
            <a:off x="12209066" y="12251418"/>
            <a:ext cx="11484767" cy="747032"/>
          </a:xfrm>
        </p:spPr>
        <p:txBody>
          <a:bodyPr>
            <a:normAutofit/>
          </a:bodyPr>
          <a:lstStyle>
            <a:lvl1pPr marL="0" indent="0" algn="r">
              <a:lnSpc>
                <a:spcPct val="150000"/>
              </a:lnSpc>
              <a:buNone/>
              <a:defRPr sz="2400" b="0" i="0">
                <a:solidFill>
                  <a:schemeClr val="bg2"/>
                </a:solidFill>
                <a:latin typeface="Rubik" pitchFamily="2" charset="-79"/>
                <a:ea typeface="Roboto" panose="02000000000000000000" pitchFamily="2" charset="0"/>
                <a:cs typeface="Rubik" pitchFamily="2" charset="-79"/>
              </a:defRPr>
            </a:lvl1pPr>
            <a:lvl2pPr marL="914354" indent="0">
              <a:buNone/>
              <a:defRPr>
                <a:solidFill>
                  <a:schemeClr val="bg1"/>
                </a:solidFill>
              </a:defRPr>
            </a:lvl2pPr>
            <a:lvl3pPr marL="1828709" indent="0">
              <a:buNone/>
              <a:defRPr>
                <a:solidFill>
                  <a:schemeClr val="bg1"/>
                </a:solidFill>
              </a:defRPr>
            </a:lvl3pPr>
            <a:lvl4pPr marL="2743063" indent="0">
              <a:buNone/>
              <a:defRPr>
                <a:solidFill>
                  <a:schemeClr val="bg1"/>
                </a:solidFill>
              </a:defRPr>
            </a:lvl4pPr>
            <a:lvl5pPr marL="3657417" indent="0">
              <a:buNone/>
              <a:defRPr>
                <a:solidFill>
                  <a:schemeClr val="bg1"/>
                </a:solidFill>
              </a:defRPr>
            </a:lvl5pPr>
          </a:lstStyle>
          <a:p>
            <a:pPr lvl="0"/>
            <a:r>
              <a:rPr lang="en-GB"/>
              <a:t>url</a:t>
            </a:r>
            <a:endParaRPr lang="en-GB" dirty="0"/>
          </a:p>
        </p:txBody>
      </p:sp>
      <p:sp>
        <p:nvSpPr>
          <p:cNvPr id="11" name="Footer Placeholder 10">
            <a:extLst>
              <a:ext uri="{FF2B5EF4-FFF2-40B4-BE49-F238E27FC236}">
                <a16:creationId xmlns:a16="http://schemas.microsoft.com/office/drawing/2014/main" id="{5ABB821F-F69C-FDE2-1612-DFA9F18E953A}"/>
              </a:ext>
            </a:extLst>
          </p:cNvPr>
          <p:cNvSpPr>
            <a:spLocks noGrp="1"/>
          </p:cNvSpPr>
          <p:nvPr>
            <p:ph type="ftr" sz="quarter" idx="16"/>
          </p:nvPr>
        </p:nvSpPr>
        <p:spPr>
          <a:xfrm>
            <a:off x="706438" y="12278450"/>
            <a:ext cx="17245012" cy="720000"/>
          </a:xfrm>
        </p:spPr>
        <p:txBody>
          <a:bodyPr/>
          <a:lstStyle/>
          <a:p>
            <a:endParaRPr lang="en-GB" dirty="0"/>
          </a:p>
        </p:txBody>
      </p:sp>
    </p:spTree>
    <p:custDataLst>
      <p:tags r:id="rId1"/>
    </p:custDataLst>
    <p:extLst>
      <p:ext uri="{BB962C8B-B14F-4D97-AF65-F5344CB8AC3E}">
        <p14:creationId xmlns:p14="http://schemas.microsoft.com/office/powerpoint/2010/main" val="1351121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rgbClr val="F8EFF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30A8CC-5FA9-218A-6E46-9D3FD249ABDB}"/>
              </a:ext>
            </a:extLst>
          </p:cNvPr>
          <p:cNvSpPr>
            <a:spLocks noGrp="1"/>
          </p:cNvSpPr>
          <p:nvPr>
            <p:ph type="title" hasCustomPrompt="1"/>
          </p:nvPr>
        </p:nvSpPr>
        <p:spPr>
          <a:xfrm>
            <a:off x="2109788" y="5327650"/>
            <a:ext cx="8640762" cy="2070100"/>
          </a:xfrm>
          <a:noFill/>
        </p:spPr>
        <p:txBody>
          <a:bodyPr wrap="square" lIns="72000" tIns="72000" rIns="72000" bIns="72000" rtlCol="0">
            <a:normAutofit/>
          </a:bodyPr>
          <a:lstStyle>
            <a:lvl1pPr algn="ctr">
              <a:defRPr lang="en-GB" sz="9600" b="1" i="0">
                <a:solidFill>
                  <a:schemeClr val="accent3"/>
                </a:solidFill>
                <a:latin typeface="Bitter SemiBold" pitchFamily="2" charset="77"/>
                <a:ea typeface="+mn-ea"/>
                <a:cs typeface="+mn-cs"/>
              </a:defRPr>
            </a:lvl1pPr>
          </a:lstStyle>
          <a:p>
            <a:pPr marL="0" lvl="0" algn="ctr">
              <a:buClr>
                <a:schemeClr val="accent1"/>
              </a:buClr>
            </a:pPr>
            <a:r>
              <a:rPr lang="en-GB"/>
              <a:t>Thank you!</a:t>
            </a:r>
            <a:endParaRPr lang="en-GB" dirty="0"/>
          </a:p>
        </p:txBody>
      </p:sp>
      <p:sp>
        <p:nvSpPr>
          <p:cNvPr id="7" name="Text Placeholder 7">
            <a:extLst>
              <a:ext uri="{FF2B5EF4-FFF2-40B4-BE49-F238E27FC236}">
                <a16:creationId xmlns:a16="http://schemas.microsoft.com/office/drawing/2014/main" id="{408A206C-BFA3-3413-F6EF-BAB5E74D8C72}"/>
              </a:ext>
            </a:extLst>
          </p:cNvPr>
          <p:cNvSpPr>
            <a:spLocks noGrp="1"/>
          </p:cNvSpPr>
          <p:nvPr>
            <p:ph type="body" sz="quarter" idx="14" hasCustomPrompt="1"/>
          </p:nvPr>
        </p:nvSpPr>
        <p:spPr>
          <a:xfrm>
            <a:off x="2109789" y="7397750"/>
            <a:ext cx="8640762" cy="2089150"/>
          </a:xfrm>
        </p:spPr>
        <p:txBody>
          <a:bodyPr>
            <a:normAutofit/>
          </a:bodyPr>
          <a:lstStyle>
            <a:lvl1pPr marL="0" indent="0" algn="ctr">
              <a:lnSpc>
                <a:spcPct val="150000"/>
              </a:lnSpc>
              <a:buNone/>
              <a:defRPr sz="2400" b="0" i="0">
                <a:solidFill>
                  <a:schemeClr val="accent3"/>
                </a:solidFill>
                <a:latin typeface="+mn-lt"/>
                <a:ea typeface="Roboto" panose="02000000000000000000" pitchFamily="2" charset="0"/>
                <a:cs typeface="Rubik Medium" pitchFamily="2" charset="-79"/>
              </a:defRPr>
            </a:lvl1pPr>
            <a:lvl2pPr marL="914354" indent="0">
              <a:buNone/>
              <a:defRPr>
                <a:solidFill>
                  <a:schemeClr val="bg1"/>
                </a:solidFill>
              </a:defRPr>
            </a:lvl2pPr>
            <a:lvl3pPr marL="1828709" indent="0">
              <a:buNone/>
              <a:defRPr>
                <a:solidFill>
                  <a:schemeClr val="bg1"/>
                </a:solidFill>
              </a:defRPr>
            </a:lvl3pPr>
            <a:lvl4pPr marL="2743063" indent="0">
              <a:buNone/>
              <a:defRPr>
                <a:solidFill>
                  <a:schemeClr val="bg1"/>
                </a:solidFill>
              </a:defRPr>
            </a:lvl4pPr>
            <a:lvl5pPr marL="3657417" indent="0">
              <a:buNone/>
              <a:defRPr>
                <a:solidFill>
                  <a:schemeClr val="bg1"/>
                </a:solidFill>
              </a:defRPr>
            </a:lvl5pPr>
          </a:lstStyle>
          <a:p>
            <a:pPr lvl="0"/>
            <a:r>
              <a:rPr lang="en-GB"/>
              <a:t>Name | email@gbif.org</a:t>
            </a:r>
            <a:endParaRPr lang="en-GB" dirty="0"/>
          </a:p>
        </p:txBody>
      </p:sp>
      <p:sp>
        <p:nvSpPr>
          <p:cNvPr id="10" name="Date Placeholder 9">
            <a:extLst>
              <a:ext uri="{FF2B5EF4-FFF2-40B4-BE49-F238E27FC236}">
                <a16:creationId xmlns:a16="http://schemas.microsoft.com/office/drawing/2014/main" id="{7C5AAB12-335F-F6EA-C322-24BBEFBE659E}"/>
              </a:ext>
            </a:extLst>
          </p:cNvPr>
          <p:cNvSpPr>
            <a:spLocks noGrp="1"/>
          </p:cNvSpPr>
          <p:nvPr>
            <p:ph type="dt" sz="half" idx="15"/>
          </p:nvPr>
        </p:nvSpPr>
        <p:spPr>
          <a:xfrm>
            <a:off x="20832763" y="10838190"/>
            <a:ext cx="2830512" cy="720000"/>
          </a:xfrm>
        </p:spPr>
        <p:txBody>
          <a:bodyPr/>
          <a:lstStyle>
            <a:lvl1pPr algn="r">
              <a:defRPr/>
            </a:lvl1pPr>
          </a:lstStyle>
          <a:p>
            <a:fld id="{65FFC8DD-7E87-3E47-9F40-9222235C5D65}" type="datetimeFigureOut">
              <a:rPr lang="en-GB" smtClean="0"/>
              <a:pPr/>
              <a:t>15/09/2025</a:t>
            </a:fld>
            <a:endParaRPr lang="en-GB" dirty="0"/>
          </a:p>
        </p:txBody>
      </p:sp>
      <p:sp>
        <p:nvSpPr>
          <p:cNvPr id="11" name="Footer Placeholder 10">
            <a:extLst>
              <a:ext uri="{FF2B5EF4-FFF2-40B4-BE49-F238E27FC236}">
                <a16:creationId xmlns:a16="http://schemas.microsoft.com/office/drawing/2014/main" id="{5ABB821F-F69C-FDE2-1612-DFA9F18E953A}"/>
              </a:ext>
            </a:extLst>
          </p:cNvPr>
          <p:cNvSpPr>
            <a:spLocks noGrp="1"/>
          </p:cNvSpPr>
          <p:nvPr>
            <p:ph type="ftr" sz="quarter" idx="16"/>
          </p:nvPr>
        </p:nvSpPr>
        <p:spPr>
          <a:xfrm>
            <a:off x="706438" y="12278450"/>
            <a:ext cx="17245012" cy="720000"/>
          </a:xfrm>
        </p:spPr>
        <p:txBody>
          <a:bodyPr/>
          <a:lstStyle/>
          <a:p>
            <a:endParaRPr lang="en-GB" dirty="0"/>
          </a:p>
        </p:txBody>
      </p:sp>
      <p:pic>
        <p:nvPicPr>
          <p:cNvPr id="2" name="Picture 1">
            <a:extLst>
              <a:ext uri="{FF2B5EF4-FFF2-40B4-BE49-F238E27FC236}">
                <a16:creationId xmlns:a16="http://schemas.microsoft.com/office/drawing/2014/main" id="{D9B4F454-3DD4-9318-FFA9-051BFF466ED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3477011" y="2571078"/>
            <a:ext cx="8948878" cy="8345243"/>
          </a:xfrm>
          <a:prstGeom prst="rect">
            <a:avLst/>
          </a:prstGeom>
        </p:spPr>
      </p:pic>
    </p:spTree>
    <p:custDataLst>
      <p:tags r:id="rId1"/>
    </p:custDataLst>
    <p:extLst>
      <p:ext uri="{BB962C8B-B14F-4D97-AF65-F5344CB8AC3E}">
        <p14:creationId xmlns:p14="http://schemas.microsoft.com/office/powerpoint/2010/main" val="3277859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AE4AE78-C066-46F7-1BF8-980099CF1DA8}"/>
              </a:ext>
            </a:extLst>
          </p:cNvPr>
          <p:cNvSpPr>
            <a:spLocks noGrp="1"/>
          </p:cNvSpPr>
          <p:nvPr>
            <p:ph type="pic" sz="quarter" idx="13"/>
          </p:nvPr>
        </p:nvSpPr>
        <p:spPr>
          <a:xfrm>
            <a:off x="707232" y="3257550"/>
            <a:ext cx="11484768" cy="8297863"/>
          </a:xfrm>
        </p:spPr>
        <p:txBody>
          <a:bodyPr/>
          <a:lstStyle/>
          <a:p>
            <a:r>
              <a:rPr lang="en-GB"/>
              <a:t>Click icon to add picture</a:t>
            </a:r>
            <a:endParaRPr lang="en-GB" dirty="0"/>
          </a:p>
        </p:txBody>
      </p:sp>
      <p:sp>
        <p:nvSpPr>
          <p:cNvPr id="11" name="Footer Placeholder 10">
            <a:extLst>
              <a:ext uri="{FF2B5EF4-FFF2-40B4-BE49-F238E27FC236}">
                <a16:creationId xmlns:a16="http://schemas.microsoft.com/office/drawing/2014/main" id="{DF40FD6D-4952-5BDB-27BF-7663F9E3CD32}"/>
              </a:ext>
            </a:extLst>
          </p:cNvPr>
          <p:cNvSpPr>
            <a:spLocks noGrp="1"/>
          </p:cNvSpPr>
          <p:nvPr>
            <p:ph type="ftr" sz="quarter" idx="11"/>
          </p:nvPr>
        </p:nvSpPr>
        <p:spPr>
          <a:xfrm>
            <a:off x="706438" y="12278450"/>
            <a:ext cx="17245012" cy="720000"/>
          </a:xfrm>
        </p:spPr>
        <p:txBody>
          <a:bodyPr/>
          <a:lstStyle/>
          <a:p>
            <a:endParaRPr lang="en-GB" dirty="0"/>
          </a:p>
        </p:txBody>
      </p:sp>
      <p:sp>
        <p:nvSpPr>
          <p:cNvPr id="13" name="Title 12">
            <a:extLst>
              <a:ext uri="{FF2B5EF4-FFF2-40B4-BE49-F238E27FC236}">
                <a16:creationId xmlns:a16="http://schemas.microsoft.com/office/drawing/2014/main" id="{B3B66602-7A17-6156-6037-1CA42191709B}"/>
              </a:ext>
            </a:extLst>
          </p:cNvPr>
          <p:cNvSpPr>
            <a:spLocks noGrp="1"/>
          </p:cNvSpPr>
          <p:nvPr>
            <p:ph type="title"/>
          </p:nvPr>
        </p:nvSpPr>
        <p:spPr/>
        <p:txBody>
          <a:bodyPr/>
          <a:lstStyle>
            <a:lvl1pPr>
              <a:defRPr b="1" i="0">
                <a:latin typeface="Bitter SemiBold" pitchFamily="2" charset="77"/>
              </a:defRPr>
            </a:lvl1pPr>
          </a:lstStyle>
          <a:p>
            <a:r>
              <a:rPr lang="en-GB"/>
              <a:t>Click to edit Master title style</a:t>
            </a:r>
            <a:endParaRPr lang="en-GB" dirty="0"/>
          </a:p>
        </p:txBody>
      </p:sp>
      <p:sp>
        <p:nvSpPr>
          <p:cNvPr id="5" name="Text Placeholder 4">
            <a:extLst>
              <a:ext uri="{FF2B5EF4-FFF2-40B4-BE49-F238E27FC236}">
                <a16:creationId xmlns:a16="http://schemas.microsoft.com/office/drawing/2014/main" id="{CDD20A67-54F2-C9C6-E775-46FE5F116B20}"/>
              </a:ext>
            </a:extLst>
          </p:cNvPr>
          <p:cNvSpPr>
            <a:spLocks noGrp="1"/>
          </p:cNvSpPr>
          <p:nvPr>
            <p:ph type="body" sz="quarter" idx="14"/>
          </p:nvPr>
        </p:nvSpPr>
        <p:spPr>
          <a:xfrm>
            <a:off x="13631863" y="3257550"/>
            <a:ext cx="8640762" cy="8297863"/>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4109723925"/>
      </p:ext>
    </p:extLst>
  </p:cSld>
  <p:clrMapOvr>
    <a:masterClrMapping/>
  </p:clrMapOvr>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rgbClr val="FDF9EE"/>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DA1823-0EFF-E275-0EE1-3ED11DE27D8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3477011" y="2289210"/>
            <a:ext cx="8948878" cy="8908980"/>
          </a:xfrm>
          <a:prstGeom prst="rect">
            <a:avLst/>
          </a:prstGeom>
        </p:spPr>
      </p:pic>
      <p:sp>
        <p:nvSpPr>
          <p:cNvPr id="5" name="Title 1">
            <a:extLst>
              <a:ext uri="{FF2B5EF4-FFF2-40B4-BE49-F238E27FC236}">
                <a16:creationId xmlns:a16="http://schemas.microsoft.com/office/drawing/2014/main" id="{7E30A8CC-5FA9-218A-6E46-9D3FD249ABDB}"/>
              </a:ext>
            </a:extLst>
          </p:cNvPr>
          <p:cNvSpPr>
            <a:spLocks noGrp="1"/>
          </p:cNvSpPr>
          <p:nvPr>
            <p:ph type="title" hasCustomPrompt="1"/>
          </p:nvPr>
        </p:nvSpPr>
        <p:spPr>
          <a:xfrm>
            <a:off x="2109788" y="5327650"/>
            <a:ext cx="8640762" cy="2070100"/>
          </a:xfrm>
          <a:noFill/>
        </p:spPr>
        <p:txBody>
          <a:bodyPr wrap="square" lIns="72000" tIns="72000" rIns="72000" bIns="72000" rtlCol="0">
            <a:normAutofit/>
          </a:bodyPr>
          <a:lstStyle>
            <a:lvl1pPr algn="ctr">
              <a:defRPr lang="en-GB" sz="9600" b="1" i="0">
                <a:solidFill>
                  <a:schemeClr val="tx1">
                    <a:lumMod val="65000"/>
                    <a:lumOff val="35000"/>
                  </a:schemeClr>
                </a:solidFill>
                <a:latin typeface="Bitter SemiBold" pitchFamily="2" charset="77"/>
                <a:ea typeface="+mn-ea"/>
                <a:cs typeface="+mn-cs"/>
              </a:defRPr>
            </a:lvl1pPr>
          </a:lstStyle>
          <a:p>
            <a:pPr marL="0" lvl="0" algn="ctr">
              <a:buClr>
                <a:schemeClr val="accent1"/>
              </a:buClr>
            </a:pPr>
            <a:r>
              <a:rPr lang="en-GB"/>
              <a:t>Thank you!</a:t>
            </a:r>
            <a:endParaRPr lang="en-GB" dirty="0"/>
          </a:p>
        </p:txBody>
      </p:sp>
      <p:sp>
        <p:nvSpPr>
          <p:cNvPr id="7" name="Text Placeholder 7">
            <a:extLst>
              <a:ext uri="{FF2B5EF4-FFF2-40B4-BE49-F238E27FC236}">
                <a16:creationId xmlns:a16="http://schemas.microsoft.com/office/drawing/2014/main" id="{408A206C-BFA3-3413-F6EF-BAB5E74D8C72}"/>
              </a:ext>
            </a:extLst>
          </p:cNvPr>
          <p:cNvSpPr>
            <a:spLocks noGrp="1"/>
          </p:cNvSpPr>
          <p:nvPr>
            <p:ph type="body" sz="quarter" idx="14" hasCustomPrompt="1"/>
          </p:nvPr>
        </p:nvSpPr>
        <p:spPr>
          <a:xfrm>
            <a:off x="2109789" y="7397750"/>
            <a:ext cx="8640762" cy="2089150"/>
          </a:xfrm>
        </p:spPr>
        <p:txBody>
          <a:bodyPr>
            <a:normAutofit/>
          </a:bodyPr>
          <a:lstStyle>
            <a:lvl1pPr marL="0" indent="0" algn="ctr">
              <a:lnSpc>
                <a:spcPct val="150000"/>
              </a:lnSpc>
              <a:buNone/>
              <a:defRPr sz="2400" b="0" i="0">
                <a:solidFill>
                  <a:schemeClr val="tx1">
                    <a:lumMod val="65000"/>
                    <a:lumOff val="35000"/>
                  </a:schemeClr>
                </a:solidFill>
                <a:latin typeface="+mn-lt"/>
                <a:ea typeface="Roboto" panose="02000000000000000000" pitchFamily="2" charset="0"/>
                <a:cs typeface="Rubik Medium" pitchFamily="2" charset="-79"/>
              </a:defRPr>
            </a:lvl1pPr>
            <a:lvl2pPr marL="914354" indent="0">
              <a:buNone/>
              <a:defRPr>
                <a:solidFill>
                  <a:schemeClr val="bg1"/>
                </a:solidFill>
              </a:defRPr>
            </a:lvl2pPr>
            <a:lvl3pPr marL="1828709" indent="0">
              <a:buNone/>
              <a:defRPr>
                <a:solidFill>
                  <a:schemeClr val="bg1"/>
                </a:solidFill>
              </a:defRPr>
            </a:lvl3pPr>
            <a:lvl4pPr marL="2743063" indent="0">
              <a:buNone/>
              <a:defRPr>
                <a:solidFill>
                  <a:schemeClr val="bg1"/>
                </a:solidFill>
              </a:defRPr>
            </a:lvl4pPr>
            <a:lvl5pPr marL="3657417" indent="0">
              <a:buNone/>
              <a:defRPr>
                <a:solidFill>
                  <a:schemeClr val="bg1"/>
                </a:solidFill>
              </a:defRPr>
            </a:lvl5pPr>
          </a:lstStyle>
          <a:p>
            <a:pPr lvl="0"/>
            <a:r>
              <a:rPr lang="en-GB"/>
              <a:t>Name | email@gbif.org</a:t>
            </a:r>
            <a:endParaRPr lang="en-GB" dirty="0"/>
          </a:p>
        </p:txBody>
      </p:sp>
      <p:sp>
        <p:nvSpPr>
          <p:cNvPr id="10" name="Date Placeholder 9">
            <a:extLst>
              <a:ext uri="{FF2B5EF4-FFF2-40B4-BE49-F238E27FC236}">
                <a16:creationId xmlns:a16="http://schemas.microsoft.com/office/drawing/2014/main" id="{7C5AAB12-335F-F6EA-C322-24BBEFBE659E}"/>
              </a:ext>
            </a:extLst>
          </p:cNvPr>
          <p:cNvSpPr>
            <a:spLocks noGrp="1"/>
          </p:cNvSpPr>
          <p:nvPr>
            <p:ph type="dt" sz="half" idx="15"/>
          </p:nvPr>
        </p:nvSpPr>
        <p:spPr>
          <a:xfrm>
            <a:off x="20832763" y="10838190"/>
            <a:ext cx="2830512" cy="720000"/>
          </a:xfrm>
        </p:spPr>
        <p:txBody>
          <a:bodyPr/>
          <a:lstStyle>
            <a:lvl1pPr algn="r">
              <a:defRPr/>
            </a:lvl1pPr>
          </a:lstStyle>
          <a:p>
            <a:fld id="{65FFC8DD-7E87-3E47-9F40-9222235C5D65}" type="datetimeFigureOut">
              <a:rPr lang="en-GB" smtClean="0"/>
              <a:pPr/>
              <a:t>15/09/2025</a:t>
            </a:fld>
            <a:endParaRPr lang="en-GB" dirty="0"/>
          </a:p>
        </p:txBody>
      </p:sp>
      <p:sp>
        <p:nvSpPr>
          <p:cNvPr id="11" name="Footer Placeholder 10">
            <a:extLst>
              <a:ext uri="{FF2B5EF4-FFF2-40B4-BE49-F238E27FC236}">
                <a16:creationId xmlns:a16="http://schemas.microsoft.com/office/drawing/2014/main" id="{5ABB821F-F69C-FDE2-1612-DFA9F18E953A}"/>
              </a:ext>
            </a:extLst>
          </p:cNvPr>
          <p:cNvSpPr>
            <a:spLocks noGrp="1"/>
          </p:cNvSpPr>
          <p:nvPr>
            <p:ph type="ftr" sz="quarter" idx="16"/>
          </p:nvPr>
        </p:nvSpPr>
        <p:spPr>
          <a:xfrm>
            <a:off x="706438" y="12278450"/>
            <a:ext cx="17245012" cy="720000"/>
          </a:xfrm>
        </p:spPr>
        <p:txBody>
          <a:bodyPr/>
          <a:lstStyle/>
          <a:p>
            <a:endParaRPr lang="en-GB" dirty="0"/>
          </a:p>
        </p:txBody>
      </p:sp>
    </p:spTree>
    <p:custDataLst>
      <p:tags r:id="rId1"/>
    </p:custDataLst>
    <p:extLst>
      <p:ext uri="{BB962C8B-B14F-4D97-AF65-F5344CB8AC3E}">
        <p14:creationId xmlns:p14="http://schemas.microsoft.com/office/powerpoint/2010/main" val="12837104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3">
    <p:bg>
      <p:bgPr>
        <a:solidFill>
          <a:srgbClr val="EDF4EB"/>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30A8CC-5FA9-218A-6E46-9D3FD249ABDB}"/>
              </a:ext>
            </a:extLst>
          </p:cNvPr>
          <p:cNvSpPr>
            <a:spLocks noGrp="1"/>
          </p:cNvSpPr>
          <p:nvPr>
            <p:ph type="title" hasCustomPrompt="1"/>
          </p:nvPr>
        </p:nvSpPr>
        <p:spPr>
          <a:xfrm>
            <a:off x="2109788" y="5327650"/>
            <a:ext cx="8640762" cy="2070100"/>
          </a:xfrm>
          <a:noFill/>
        </p:spPr>
        <p:txBody>
          <a:bodyPr wrap="square" lIns="72000" tIns="72000" rIns="72000" bIns="72000" rtlCol="0">
            <a:normAutofit/>
          </a:bodyPr>
          <a:lstStyle>
            <a:lvl1pPr algn="ctr">
              <a:defRPr lang="en-GB" sz="9600" b="1" i="0">
                <a:solidFill>
                  <a:schemeClr val="accent1"/>
                </a:solidFill>
                <a:latin typeface="Bitter SemiBold" pitchFamily="2" charset="77"/>
                <a:ea typeface="+mn-ea"/>
                <a:cs typeface="+mn-cs"/>
              </a:defRPr>
            </a:lvl1pPr>
          </a:lstStyle>
          <a:p>
            <a:pPr marL="0" lvl="0" algn="ctr">
              <a:buClr>
                <a:schemeClr val="accent1"/>
              </a:buClr>
            </a:pPr>
            <a:r>
              <a:rPr lang="en-GB"/>
              <a:t>Thank you!</a:t>
            </a:r>
            <a:endParaRPr lang="en-GB" dirty="0"/>
          </a:p>
        </p:txBody>
      </p:sp>
      <p:sp>
        <p:nvSpPr>
          <p:cNvPr id="7" name="Text Placeholder 7">
            <a:extLst>
              <a:ext uri="{FF2B5EF4-FFF2-40B4-BE49-F238E27FC236}">
                <a16:creationId xmlns:a16="http://schemas.microsoft.com/office/drawing/2014/main" id="{408A206C-BFA3-3413-F6EF-BAB5E74D8C72}"/>
              </a:ext>
            </a:extLst>
          </p:cNvPr>
          <p:cNvSpPr>
            <a:spLocks noGrp="1"/>
          </p:cNvSpPr>
          <p:nvPr>
            <p:ph type="body" sz="quarter" idx="14" hasCustomPrompt="1"/>
          </p:nvPr>
        </p:nvSpPr>
        <p:spPr>
          <a:xfrm>
            <a:off x="2109789" y="7397750"/>
            <a:ext cx="8640762" cy="2089150"/>
          </a:xfrm>
        </p:spPr>
        <p:txBody>
          <a:bodyPr>
            <a:normAutofit/>
          </a:bodyPr>
          <a:lstStyle>
            <a:lvl1pPr marL="0" indent="0" algn="ctr">
              <a:lnSpc>
                <a:spcPct val="150000"/>
              </a:lnSpc>
              <a:buNone/>
              <a:defRPr sz="2400" b="0" i="0">
                <a:solidFill>
                  <a:schemeClr val="accent1"/>
                </a:solidFill>
                <a:latin typeface="+mn-lt"/>
                <a:ea typeface="Roboto" panose="02000000000000000000" pitchFamily="2" charset="0"/>
                <a:cs typeface="Rubik Medium" pitchFamily="2" charset="-79"/>
              </a:defRPr>
            </a:lvl1pPr>
            <a:lvl2pPr marL="914354" indent="0">
              <a:buNone/>
              <a:defRPr>
                <a:solidFill>
                  <a:schemeClr val="bg1"/>
                </a:solidFill>
              </a:defRPr>
            </a:lvl2pPr>
            <a:lvl3pPr marL="1828709" indent="0">
              <a:buNone/>
              <a:defRPr>
                <a:solidFill>
                  <a:schemeClr val="bg1"/>
                </a:solidFill>
              </a:defRPr>
            </a:lvl3pPr>
            <a:lvl4pPr marL="2743063" indent="0">
              <a:buNone/>
              <a:defRPr>
                <a:solidFill>
                  <a:schemeClr val="bg1"/>
                </a:solidFill>
              </a:defRPr>
            </a:lvl4pPr>
            <a:lvl5pPr marL="3657417" indent="0">
              <a:buNone/>
              <a:defRPr>
                <a:solidFill>
                  <a:schemeClr val="bg1"/>
                </a:solidFill>
              </a:defRPr>
            </a:lvl5pPr>
          </a:lstStyle>
          <a:p>
            <a:pPr lvl="0"/>
            <a:r>
              <a:rPr lang="en-GB"/>
              <a:t>Name | email@gbif.org</a:t>
            </a:r>
            <a:endParaRPr lang="en-GB" dirty="0"/>
          </a:p>
        </p:txBody>
      </p:sp>
      <p:pic>
        <p:nvPicPr>
          <p:cNvPr id="8" name="Picture 7" descr="A picture containing text, ceramic ware, porcelain&#10;&#10;Description automatically generated">
            <a:extLst>
              <a:ext uri="{FF2B5EF4-FFF2-40B4-BE49-F238E27FC236}">
                <a16:creationId xmlns:a16="http://schemas.microsoft.com/office/drawing/2014/main" id="{5B02E754-B72A-0204-7B46-9A4771D1C4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66687" y="2640817"/>
            <a:ext cx="7772400" cy="8434366"/>
          </a:xfrm>
          <a:prstGeom prst="rect">
            <a:avLst/>
          </a:prstGeom>
        </p:spPr>
      </p:pic>
      <p:sp>
        <p:nvSpPr>
          <p:cNvPr id="4" name="Date Placeholder 3">
            <a:extLst>
              <a:ext uri="{FF2B5EF4-FFF2-40B4-BE49-F238E27FC236}">
                <a16:creationId xmlns:a16="http://schemas.microsoft.com/office/drawing/2014/main" id="{A89024B9-5F3D-4457-17E7-80F8D7650D5D}"/>
              </a:ext>
            </a:extLst>
          </p:cNvPr>
          <p:cNvSpPr>
            <a:spLocks noGrp="1"/>
          </p:cNvSpPr>
          <p:nvPr>
            <p:ph type="dt" sz="half" idx="15"/>
          </p:nvPr>
        </p:nvSpPr>
        <p:spPr/>
        <p:txBody>
          <a:bodyPr/>
          <a:lstStyle/>
          <a:p>
            <a:fld id="{65FFC8DD-7E87-3E47-9F40-9222235C5D65}" type="datetimeFigureOut">
              <a:rPr lang="en-GB" smtClean="0"/>
              <a:pPr/>
              <a:t>15/09/2025</a:t>
            </a:fld>
            <a:endParaRPr lang="en-GB" dirty="0"/>
          </a:p>
        </p:txBody>
      </p:sp>
      <p:sp>
        <p:nvSpPr>
          <p:cNvPr id="6" name="Footer Placeholder 5">
            <a:extLst>
              <a:ext uri="{FF2B5EF4-FFF2-40B4-BE49-F238E27FC236}">
                <a16:creationId xmlns:a16="http://schemas.microsoft.com/office/drawing/2014/main" id="{8A36C25C-2F78-1590-B750-CCFDEF0BB461}"/>
              </a:ext>
            </a:extLst>
          </p:cNvPr>
          <p:cNvSpPr>
            <a:spLocks noGrp="1"/>
          </p:cNvSpPr>
          <p:nvPr>
            <p:ph type="ftr" sz="quarter" idx="16"/>
          </p:nvPr>
        </p:nvSpPr>
        <p:spPr/>
        <p:txBody>
          <a:bodyPr/>
          <a:lstStyle/>
          <a:p>
            <a:endParaRPr lang="en-GB" dirty="0"/>
          </a:p>
        </p:txBody>
      </p:sp>
      <p:sp>
        <p:nvSpPr>
          <p:cNvPr id="9" name="Slide Number Placeholder 8">
            <a:extLst>
              <a:ext uri="{FF2B5EF4-FFF2-40B4-BE49-F238E27FC236}">
                <a16:creationId xmlns:a16="http://schemas.microsoft.com/office/drawing/2014/main" id="{BFCB83FF-2ADA-53D1-C05D-05B2ACC3DECF}"/>
              </a:ext>
            </a:extLst>
          </p:cNvPr>
          <p:cNvSpPr>
            <a:spLocks noGrp="1"/>
          </p:cNvSpPr>
          <p:nvPr>
            <p:ph type="sldNum" sz="quarter" idx="17"/>
          </p:nvPr>
        </p:nvSpPr>
        <p:spPr/>
        <p:txBody>
          <a:bodyPr/>
          <a:lstStyle/>
          <a:p>
            <a:fld id="{476A1796-5593-5349-A609-9F4B7AECCDC2}" type="slidenum">
              <a:rPr lang="en-GB" smtClean="0"/>
              <a:pPr/>
              <a:t>‹#›</a:t>
            </a:fld>
            <a:endParaRPr lang="en-GB" dirty="0"/>
          </a:p>
        </p:txBody>
      </p:sp>
    </p:spTree>
    <p:custDataLst>
      <p:tags r:id="rId1"/>
    </p:custDataLst>
    <p:extLst>
      <p:ext uri="{BB962C8B-B14F-4D97-AF65-F5344CB8AC3E}">
        <p14:creationId xmlns:p14="http://schemas.microsoft.com/office/powerpoint/2010/main" val="1819219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xagons &amp; text">
    <p:bg>
      <p:bgPr>
        <a:solidFill>
          <a:srgbClr val="EDF4EB"/>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E31FB0-75F5-33D1-9DCD-8C685C084303}"/>
              </a:ext>
            </a:extLst>
          </p:cNvPr>
          <p:cNvSpPr>
            <a:spLocks noGrp="1"/>
          </p:cNvSpPr>
          <p:nvPr>
            <p:ph type="title"/>
          </p:nvPr>
        </p:nvSpPr>
        <p:spPr/>
        <p:txBody>
          <a:bodyPr/>
          <a:lstStyle/>
          <a:p>
            <a:r>
              <a:rPr lang="en-GB"/>
              <a:t>Click to edit Master title style</a:t>
            </a:r>
            <a:endParaRPr lang="en-GB" dirty="0"/>
          </a:p>
        </p:txBody>
      </p:sp>
      <p:sp>
        <p:nvSpPr>
          <p:cNvPr id="24" name="Picture Placeholder 20">
            <a:extLst>
              <a:ext uri="{FF2B5EF4-FFF2-40B4-BE49-F238E27FC236}">
                <a16:creationId xmlns:a16="http://schemas.microsoft.com/office/drawing/2014/main" id="{B1C72214-151A-CBD2-496E-4FA5603B0462}"/>
              </a:ext>
            </a:extLst>
          </p:cNvPr>
          <p:cNvSpPr>
            <a:spLocks noGrp="1"/>
          </p:cNvSpPr>
          <p:nvPr>
            <p:ph type="pic" sz="quarter" idx="13"/>
          </p:nvPr>
        </p:nvSpPr>
        <p:spPr>
          <a:xfrm>
            <a:off x="10882198" y="3255604"/>
            <a:ext cx="3254489" cy="2805594"/>
          </a:xfrm>
          <a:prstGeom prst="hexagon">
            <a:avLst/>
          </a:prstGeom>
          <a:solidFill>
            <a:schemeClr val="accent1">
              <a:lumMod val="20000"/>
              <a:lumOff val="80000"/>
            </a:schemeClr>
          </a:solidFill>
        </p:spPr>
        <p:txBody>
          <a:bodyPr/>
          <a:lstStyle/>
          <a:p>
            <a:r>
              <a:rPr lang="en-GB"/>
              <a:t>Click icon to add picture</a:t>
            </a:r>
            <a:endParaRPr lang="en-GB" dirty="0"/>
          </a:p>
        </p:txBody>
      </p:sp>
      <p:sp>
        <p:nvSpPr>
          <p:cNvPr id="30" name="Picture Placeholder 20">
            <a:extLst>
              <a:ext uri="{FF2B5EF4-FFF2-40B4-BE49-F238E27FC236}">
                <a16:creationId xmlns:a16="http://schemas.microsoft.com/office/drawing/2014/main" id="{EDDE9E8D-6AAF-8BBB-5F51-BE213F85C4F2}"/>
              </a:ext>
            </a:extLst>
          </p:cNvPr>
          <p:cNvSpPr>
            <a:spLocks noGrp="1"/>
          </p:cNvSpPr>
          <p:nvPr>
            <p:ph type="pic" sz="quarter" idx="16"/>
          </p:nvPr>
        </p:nvSpPr>
        <p:spPr>
          <a:xfrm>
            <a:off x="13799570" y="4849209"/>
            <a:ext cx="3254489" cy="2805594"/>
          </a:xfrm>
          <a:prstGeom prst="hexagon">
            <a:avLst/>
          </a:prstGeom>
          <a:solidFill>
            <a:schemeClr val="accent1">
              <a:lumMod val="20000"/>
              <a:lumOff val="80000"/>
            </a:schemeClr>
          </a:solidFill>
        </p:spPr>
        <p:txBody>
          <a:bodyPr/>
          <a:lstStyle/>
          <a:p>
            <a:r>
              <a:rPr lang="en-GB"/>
              <a:t>Click icon to add picture</a:t>
            </a:r>
            <a:endParaRPr lang="en-GB" dirty="0"/>
          </a:p>
        </p:txBody>
      </p:sp>
      <p:sp>
        <p:nvSpPr>
          <p:cNvPr id="31" name="Picture Placeholder 20">
            <a:extLst>
              <a:ext uri="{FF2B5EF4-FFF2-40B4-BE49-F238E27FC236}">
                <a16:creationId xmlns:a16="http://schemas.microsoft.com/office/drawing/2014/main" id="{FEC55E47-BA76-A152-9F35-8F7CEEB38886}"/>
              </a:ext>
            </a:extLst>
          </p:cNvPr>
          <p:cNvSpPr>
            <a:spLocks noGrp="1"/>
          </p:cNvSpPr>
          <p:nvPr>
            <p:ph type="pic" sz="quarter" idx="17"/>
          </p:nvPr>
        </p:nvSpPr>
        <p:spPr>
          <a:xfrm>
            <a:off x="10882198" y="6442814"/>
            <a:ext cx="3254489" cy="2805594"/>
          </a:xfrm>
          <a:prstGeom prst="hexagon">
            <a:avLst/>
          </a:prstGeom>
          <a:solidFill>
            <a:schemeClr val="accent1">
              <a:lumMod val="20000"/>
              <a:lumOff val="80000"/>
            </a:schemeClr>
          </a:solidFill>
        </p:spPr>
        <p:txBody>
          <a:bodyPr/>
          <a:lstStyle/>
          <a:p>
            <a:r>
              <a:rPr lang="en-GB"/>
              <a:t>Click icon to add picture</a:t>
            </a:r>
            <a:endParaRPr lang="en-GB" dirty="0"/>
          </a:p>
        </p:txBody>
      </p:sp>
      <p:sp>
        <p:nvSpPr>
          <p:cNvPr id="32" name="Picture Placeholder 20">
            <a:extLst>
              <a:ext uri="{FF2B5EF4-FFF2-40B4-BE49-F238E27FC236}">
                <a16:creationId xmlns:a16="http://schemas.microsoft.com/office/drawing/2014/main" id="{6D590614-AF0E-C836-C198-05A1532E9FD5}"/>
              </a:ext>
            </a:extLst>
          </p:cNvPr>
          <p:cNvSpPr>
            <a:spLocks noGrp="1"/>
          </p:cNvSpPr>
          <p:nvPr>
            <p:ph type="pic" sz="quarter" idx="18"/>
          </p:nvPr>
        </p:nvSpPr>
        <p:spPr>
          <a:xfrm>
            <a:off x="13799570" y="8027838"/>
            <a:ext cx="3254489" cy="2805594"/>
          </a:xfrm>
          <a:prstGeom prst="hexagon">
            <a:avLst/>
          </a:prstGeom>
          <a:solidFill>
            <a:schemeClr val="accent1">
              <a:lumMod val="20000"/>
              <a:lumOff val="80000"/>
            </a:schemeClr>
          </a:solidFill>
        </p:spPr>
        <p:txBody>
          <a:bodyPr/>
          <a:lstStyle/>
          <a:p>
            <a:r>
              <a:rPr lang="en-GB"/>
              <a:t>Click icon to add picture</a:t>
            </a:r>
            <a:endParaRPr lang="en-GB" dirty="0"/>
          </a:p>
        </p:txBody>
      </p:sp>
      <p:sp>
        <p:nvSpPr>
          <p:cNvPr id="33" name="Picture Placeholder 20">
            <a:extLst>
              <a:ext uri="{FF2B5EF4-FFF2-40B4-BE49-F238E27FC236}">
                <a16:creationId xmlns:a16="http://schemas.microsoft.com/office/drawing/2014/main" id="{40E2A785-562D-362D-5006-81BE0E38EAC5}"/>
              </a:ext>
            </a:extLst>
          </p:cNvPr>
          <p:cNvSpPr>
            <a:spLocks noGrp="1"/>
          </p:cNvSpPr>
          <p:nvPr>
            <p:ph type="pic" sz="quarter" idx="19"/>
          </p:nvPr>
        </p:nvSpPr>
        <p:spPr>
          <a:xfrm>
            <a:off x="16716942" y="6438524"/>
            <a:ext cx="3254489" cy="2805594"/>
          </a:xfrm>
          <a:prstGeom prst="hexagon">
            <a:avLst/>
          </a:prstGeom>
          <a:solidFill>
            <a:schemeClr val="accent1">
              <a:lumMod val="20000"/>
              <a:lumOff val="80000"/>
            </a:schemeClr>
          </a:solidFill>
        </p:spPr>
        <p:txBody>
          <a:bodyPr/>
          <a:lstStyle/>
          <a:p>
            <a:r>
              <a:rPr lang="en-GB"/>
              <a:t>Click icon to add picture</a:t>
            </a:r>
            <a:endParaRPr lang="en-GB" dirty="0"/>
          </a:p>
        </p:txBody>
      </p:sp>
      <p:sp>
        <p:nvSpPr>
          <p:cNvPr id="34" name="Picture Placeholder 20">
            <a:extLst>
              <a:ext uri="{FF2B5EF4-FFF2-40B4-BE49-F238E27FC236}">
                <a16:creationId xmlns:a16="http://schemas.microsoft.com/office/drawing/2014/main" id="{EDAB511C-1646-04BC-5924-8F83935E37A1}"/>
              </a:ext>
            </a:extLst>
          </p:cNvPr>
          <p:cNvSpPr>
            <a:spLocks noGrp="1"/>
          </p:cNvSpPr>
          <p:nvPr>
            <p:ph type="pic" sz="quarter" idx="20"/>
          </p:nvPr>
        </p:nvSpPr>
        <p:spPr>
          <a:xfrm>
            <a:off x="16716941" y="3255604"/>
            <a:ext cx="3254489" cy="2805594"/>
          </a:xfrm>
          <a:prstGeom prst="hexagon">
            <a:avLst/>
          </a:prstGeom>
          <a:solidFill>
            <a:schemeClr val="accent1">
              <a:lumMod val="20000"/>
              <a:lumOff val="80000"/>
            </a:schemeClr>
          </a:solidFill>
        </p:spPr>
        <p:txBody>
          <a:bodyPr/>
          <a:lstStyle/>
          <a:p>
            <a:r>
              <a:rPr lang="en-GB"/>
              <a:t>Click icon to add picture</a:t>
            </a:r>
            <a:endParaRPr lang="en-GB" dirty="0"/>
          </a:p>
        </p:txBody>
      </p:sp>
      <p:sp>
        <p:nvSpPr>
          <p:cNvPr id="35" name="Picture Placeholder 20">
            <a:extLst>
              <a:ext uri="{FF2B5EF4-FFF2-40B4-BE49-F238E27FC236}">
                <a16:creationId xmlns:a16="http://schemas.microsoft.com/office/drawing/2014/main" id="{2DDB37AC-B509-CC89-E177-EBBC3CFC78D1}"/>
              </a:ext>
            </a:extLst>
          </p:cNvPr>
          <p:cNvSpPr>
            <a:spLocks noGrp="1"/>
          </p:cNvSpPr>
          <p:nvPr>
            <p:ph type="pic" sz="quarter" idx="21"/>
          </p:nvPr>
        </p:nvSpPr>
        <p:spPr>
          <a:xfrm>
            <a:off x="19634313" y="4847064"/>
            <a:ext cx="3254489" cy="2805594"/>
          </a:xfrm>
          <a:prstGeom prst="hexagon">
            <a:avLst/>
          </a:prstGeom>
          <a:solidFill>
            <a:schemeClr val="accent1">
              <a:lumMod val="20000"/>
              <a:lumOff val="80000"/>
            </a:schemeClr>
          </a:solidFill>
        </p:spPr>
        <p:txBody>
          <a:bodyPr/>
          <a:lstStyle/>
          <a:p>
            <a:r>
              <a:rPr lang="en-GB"/>
              <a:t>Click icon to add picture</a:t>
            </a:r>
            <a:endParaRPr lang="en-GB" dirty="0"/>
          </a:p>
        </p:txBody>
      </p:sp>
      <p:sp>
        <p:nvSpPr>
          <p:cNvPr id="36" name="Picture Placeholder 20">
            <a:extLst>
              <a:ext uri="{FF2B5EF4-FFF2-40B4-BE49-F238E27FC236}">
                <a16:creationId xmlns:a16="http://schemas.microsoft.com/office/drawing/2014/main" id="{01880B7F-144E-0641-CF46-6582A0F1A24C}"/>
              </a:ext>
            </a:extLst>
          </p:cNvPr>
          <p:cNvSpPr>
            <a:spLocks noGrp="1"/>
          </p:cNvSpPr>
          <p:nvPr>
            <p:ph type="pic" sz="quarter" idx="22"/>
          </p:nvPr>
        </p:nvSpPr>
        <p:spPr>
          <a:xfrm>
            <a:off x="19634312" y="1661999"/>
            <a:ext cx="3254489" cy="2805594"/>
          </a:xfrm>
          <a:prstGeom prst="hexagon">
            <a:avLst/>
          </a:prstGeom>
          <a:solidFill>
            <a:schemeClr val="accent1">
              <a:lumMod val="20000"/>
              <a:lumOff val="80000"/>
            </a:schemeClr>
          </a:solidFill>
        </p:spPr>
        <p:txBody>
          <a:bodyPr/>
          <a:lstStyle/>
          <a:p>
            <a:r>
              <a:rPr lang="en-GB"/>
              <a:t>Click icon to add picture</a:t>
            </a:r>
            <a:endParaRPr lang="en-GB" dirty="0"/>
          </a:p>
        </p:txBody>
      </p:sp>
      <p:sp>
        <p:nvSpPr>
          <p:cNvPr id="37" name="Picture Placeholder 20">
            <a:extLst>
              <a:ext uri="{FF2B5EF4-FFF2-40B4-BE49-F238E27FC236}">
                <a16:creationId xmlns:a16="http://schemas.microsoft.com/office/drawing/2014/main" id="{726FCF11-EC64-C882-351C-AE53688D0D96}"/>
              </a:ext>
            </a:extLst>
          </p:cNvPr>
          <p:cNvSpPr>
            <a:spLocks noGrp="1"/>
          </p:cNvSpPr>
          <p:nvPr>
            <p:ph type="pic" sz="quarter" idx="23"/>
          </p:nvPr>
        </p:nvSpPr>
        <p:spPr>
          <a:xfrm>
            <a:off x="19634311" y="8027838"/>
            <a:ext cx="3254489" cy="2805594"/>
          </a:xfrm>
          <a:prstGeom prst="hexagon">
            <a:avLst/>
          </a:prstGeom>
          <a:solidFill>
            <a:schemeClr val="accent1">
              <a:lumMod val="20000"/>
              <a:lumOff val="80000"/>
            </a:schemeClr>
          </a:solidFill>
        </p:spPr>
        <p:txBody>
          <a:bodyPr/>
          <a:lstStyle/>
          <a:p>
            <a:r>
              <a:rPr lang="en-GB"/>
              <a:t>Click icon to add picture</a:t>
            </a:r>
            <a:endParaRPr lang="en-GB" dirty="0"/>
          </a:p>
        </p:txBody>
      </p:sp>
      <p:sp>
        <p:nvSpPr>
          <p:cNvPr id="3" name="Text Placeholder 2">
            <a:extLst>
              <a:ext uri="{FF2B5EF4-FFF2-40B4-BE49-F238E27FC236}">
                <a16:creationId xmlns:a16="http://schemas.microsoft.com/office/drawing/2014/main" id="{2D0F127E-8348-D9E3-F04F-06AD05D92F6D}"/>
              </a:ext>
            </a:extLst>
          </p:cNvPr>
          <p:cNvSpPr>
            <a:spLocks noGrp="1"/>
          </p:cNvSpPr>
          <p:nvPr>
            <p:ph type="body" sz="quarter" idx="24"/>
          </p:nvPr>
        </p:nvSpPr>
        <p:spPr>
          <a:xfrm>
            <a:off x="2109788" y="3257550"/>
            <a:ext cx="7200900" cy="8297863"/>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custDataLst>
      <p:tags r:id="rId1"/>
    </p:custDataLst>
    <p:extLst>
      <p:ext uri="{BB962C8B-B14F-4D97-AF65-F5344CB8AC3E}">
        <p14:creationId xmlns:p14="http://schemas.microsoft.com/office/powerpoint/2010/main" val="40863633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A38465-F83C-4EAB-BEF4-CB410BEB9B77}"/>
              </a:ext>
            </a:extLst>
          </p:cNvPr>
          <p:cNvSpPr/>
          <p:nvPr userDrawn="1"/>
        </p:nvSpPr>
        <p:spPr>
          <a:xfrm>
            <a:off x="372533" y="372533"/>
            <a:ext cx="23638934" cy="129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b="0" i="0" dirty="0">
              <a:latin typeface="Rubik" pitchFamily="2" charset="-79"/>
            </a:endParaRPr>
          </a:p>
        </p:txBody>
      </p:sp>
      <p:pic>
        <p:nvPicPr>
          <p:cNvPr id="15" name="Picture 14">
            <a:extLst>
              <a:ext uri="{FF2B5EF4-FFF2-40B4-BE49-F238E27FC236}">
                <a16:creationId xmlns:a16="http://schemas.microsoft.com/office/drawing/2014/main" id="{2F333D84-D3DD-4354-B355-8BFE4E29554D}"/>
              </a:ext>
            </a:extLst>
          </p:cNvPr>
          <p:cNvPicPr>
            <a:picLocks noChangeAspect="1"/>
          </p:cNvPicPr>
          <p:nvPr userDrawn="1"/>
        </p:nvPicPr>
        <p:blipFill rotWithShape="1">
          <a:blip r:embed="rId3">
            <a:alphaModFix amt="50000"/>
          </a:blip>
          <a:srcRect l="972" t="-3359" r="495" b="50023"/>
          <a:stretch/>
        </p:blipFill>
        <p:spPr>
          <a:xfrm>
            <a:off x="370946" y="389467"/>
            <a:ext cx="23638934" cy="6468531"/>
          </a:xfrm>
          <a:prstGeom prst="rect">
            <a:avLst/>
          </a:prstGeom>
        </p:spPr>
      </p:pic>
      <p:cxnSp>
        <p:nvCxnSpPr>
          <p:cNvPr id="12" name="Straight Connector 11">
            <a:extLst>
              <a:ext uri="{FF2B5EF4-FFF2-40B4-BE49-F238E27FC236}">
                <a16:creationId xmlns:a16="http://schemas.microsoft.com/office/drawing/2014/main" id="{2F63437A-0B4B-4D25-9272-4D3F1F480B3A}"/>
              </a:ext>
            </a:extLst>
          </p:cNvPr>
          <p:cNvCxnSpPr/>
          <p:nvPr userDrawn="1"/>
        </p:nvCxnSpPr>
        <p:spPr>
          <a:xfrm>
            <a:off x="11637790" y="2093494"/>
            <a:ext cx="1106834"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398C493-2CCF-430C-A839-756366D5286F}"/>
              </a:ext>
            </a:extLst>
          </p:cNvPr>
          <p:cNvSpPr>
            <a:spLocks noGrp="1"/>
          </p:cNvSpPr>
          <p:nvPr>
            <p:ph type="title" hasCustomPrompt="1"/>
          </p:nvPr>
        </p:nvSpPr>
        <p:spPr>
          <a:xfrm>
            <a:off x="857196" y="2393956"/>
            <a:ext cx="22629927" cy="1622180"/>
          </a:xfrm>
          <a:prstGeom prst="rect">
            <a:avLst/>
          </a:prstGeom>
        </p:spPr>
        <p:txBody>
          <a:bodyPr/>
          <a:lstStyle>
            <a:lvl1pPr algn="ctr">
              <a:defRPr/>
            </a:lvl1pPr>
          </a:lstStyle>
          <a:p>
            <a:r>
              <a:rPr lang="en-GB"/>
              <a:t>Click to add divider title text</a:t>
            </a:r>
            <a:endParaRPr lang="en-GB" dirty="0"/>
          </a:p>
        </p:txBody>
      </p:sp>
      <p:sp>
        <p:nvSpPr>
          <p:cNvPr id="14" name="Text Placeholder 13">
            <a:extLst>
              <a:ext uri="{FF2B5EF4-FFF2-40B4-BE49-F238E27FC236}">
                <a16:creationId xmlns:a16="http://schemas.microsoft.com/office/drawing/2014/main" id="{44C0A6BC-B51E-449F-B182-AB424A3345D0}"/>
              </a:ext>
            </a:extLst>
          </p:cNvPr>
          <p:cNvSpPr>
            <a:spLocks noGrp="1"/>
          </p:cNvSpPr>
          <p:nvPr>
            <p:ph type="body" sz="quarter" idx="13" hasCustomPrompt="1"/>
          </p:nvPr>
        </p:nvSpPr>
        <p:spPr>
          <a:xfrm>
            <a:off x="6397211" y="4200527"/>
            <a:ext cx="11584820" cy="1019174"/>
          </a:xfrm>
          <a:prstGeom prst="rect">
            <a:avLst/>
          </a:prstGeom>
          <a:noFill/>
        </p:spPr>
        <p:txBody>
          <a:bodyPr wrap="square" lIns="72000" tIns="72000" rIns="72000" bIns="72000" rtlCol="0" anchor="ctr" anchorCtr="0">
            <a:normAutofit/>
          </a:bodyPr>
          <a:lstStyle>
            <a:lvl1pPr marL="0" indent="0" algn="ctr">
              <a:buNone/>
              <a:defRPr lang="en-US" sz="2800" smtClean="0">
                <a:solidFill>
                  <a:schemeClr val="accent1"/>
                </a:solidFill>
              </a:defRPr>
            </a:lvl1pPr>
            <a:lvl2pPr marL="457177" indent="0">
              <a:buNone/>
              <a:defRPr lang="en-US" sz="3600" smtClean="0">
                <a:solidFill>
                  <a:schemeClr val="tx1"/>
                </a:solidFill>
              </a:defRPr>
            </a:lvl2pPr>
            <a:lvl3pPr>
              <a:defRPr lang="en-US" sz="3600" smtClean="0">
                <a:solidFill>
                  <a:schemeClr val="tx1"/>
                </a:solidFill>
              </a:defRPr>
            </a:lvl3pPr>
            <a:lvl4pPr>
              <a:defRPr lang="en-US" sz="3600" smtClean="0">
                <a:solidFill>
                  <a:schemeClr val="tx1"/>
                </a:solidFill>
              </a:defRPr>
            </a:lvl4pPr>
            <a:lvl5pPr>
              <a:defRPr lang="en-GB" sz="3600">
                <a:solidFill>
                  <a:schemeClr val="tx1"/>
                </a:solidFill>
              </a:defRPr>
            </a:lvl5pPr>
          </a:lstStyle>
          <a:p>
            <a:pPr marL="0" lvl="0" algn="ctr"/>
            <a:r>
              <a:rPr lang="en-GB"/>
              <a:t>Click to add any additional text if needed</a:t>
            </a:r>
            <a:endParaRPr lang="en-GB" dirty="0"/>
          </a:p>
        </p:txBody>
      </p:sp>
      <p:sp>
        <p:nvSpPr>
          <p:cNvPr id="13" name="Picture Placeholder 15">
            <a:extLst>
              <a:ext uri="{FF2B5EF4-FFF2-40B4-BE49-F238E27FC236}">
                <a16:creationId xmlns:a16="http://schemas.microsoft.com/office/drawing/2014/main" id="{F37618D6-E865-4D1E-9A38-6A74CFAC3A5F}"/>
              </a:ext>
            </a:extLst>
          </p:cNvPr>
          <p:cNvSpPr>
            <a:spLocks noGrp="1"/>
          </p:cNvSpPr>
          <p:nvPr>
            <p:ph type="pic" sz="quarter" idx="14" hasCustomPrompt="1"/>
          </p:nvPr>
        </p:nvSpPr>
        <p:spPr>
          <a:xfrm>
            <a:off x="370946" y="6857999"/>
            <a:ext cx="23638934" cy="6468533"/>
          </a:xfrm>
          <a:prstGeom prst="rect">
            <a:avLst/>
          </a:prstGeom>
          <a:solidFill>
            <a:schemeClr val="bg1">
              <a:lumMod val="95000"/>
            </a:schemeClr>
          </a:solidFill>
        </p:spPr>
        <p:txBody>
          <a:bodyPr vert="horz" lIns="72000" tIns="72000" rIns="72000" bIns="1188000" rtlCol="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lang="en-GB" sz="3600">
                <a:solidFill>
                  <a:schemeClr val="bg1">
                    <a:lumMod val="75000"/>
                  </a:schemeClr>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Tree>
    <p:custDataLst>
      <p:tags r:id="rId1"/>
    </p:custDataLst>
    <p:extLst>
      <p:ext uri="{BB962C8B-B14F-4D97-AF65-F5344CB8AC3E}">
        <p14:creationId xmlns:p14="http://schemas.microsoft.com/office/powerpoint/2010/main" val="38579381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alf image - legac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C54EACB-E6FB-37F0-74BD-6181F7C294E8}"/>
              </a:ext>
            </a:extLst>
          </p:cNvPr>
          <p:cNvSpPr>
            <a:spLocks noGrp="1"/>
          </p:cNvSpPr>
          <p:nvPr>
            <p:ph type="ftr" sz="quarter" idx="11"/>
          </p:nvPr>
        </p:nvSpPr>
        <p:spPr>
          <a:xfrm>
            <a:off x="706438" y="12278450"/>
            <a:ext cx="17245012" cy="720000"/>
          </a:xfrm>
        </p:spPr>
        <p:txBody>
          <a:bodyPr/>
          <a:lstStyle/>
          <a:p>
            <a:endParaRPr lang="en-GB" dirty="0"/>
          </a:p>
        </p:txBody>
      </p:sp>
      <p:sp>
        <p:nvSpPr>
          <p:cNvPr id="6" name="Rectangle 5">
            <a:extLst>
              <a:ext uri="{FF2B5EF4-FFF2-40B4-BE49-F238E27FC236}">
                <a16:creationId xmlns:a16="http://schemas.microsoft.com/office/drawing/2014/main" id="{9C757715-55A6-8482-065D-6E37A074341E}"/>
              </a:ext>
            </a:extLst>
          </p:cNvPr>
          <p:cNvSpPr/>
          <p:nvPr userDrawn="1"/>
        </p:nvSpPr>
        <p:spPr>
          <a:xfrm>
            <a:off x="2" y="6954224"/>
            <a:ext cx="24382411" cy="4601189"/>
          </a:xfrm>
          <a:prstGeom prst="rect">
            <a:avLst/>
          </a:prstGeom>
          <a:solidFill>
            <a:schemeClr val="bg1">
              <a:lumMod val="95000"/>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b="0" i="0" dirty="0">
              <a:latin typeface="Rubik" pitchFamily="2" charset="-79"/>
            </a:endParaRPr>
          </a:p>
        </p:txBody>
      </p:sp>
      <p:sp>
        <p:nvSpPr>
          <p:cNvPr id="7" name="Rectangle 6">
            <a:extLst>
              <a:ext uri="{FF2B5EF4-FFF2-40B4-BE49-F238E27FC236}">
                <a16:creationId xmlns:a16="http://schemas.microsoft.com/office/drawing/2014/main" id="{3EC0ECA8-0117-8304-ADD4-3BF6A9391FC6}"/>
              </a:ext>
            </a:extLst>
          </p:cNvPr>
          <p:cNvSpPr/>
          <p:nvPr userDrawn="1"/>
        </p:nvSpPr>
        <p:spPr>
          <a:xfrm>
            <a:off x="-2178" y="-1"/>
            <a:ext cx="24382413" cy="6948881"/>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b="0" i="0" dirty="0">
              <a:latin typeface="Rubik" pitchFamily="2" charset="-79"/>
            </a:endParaRPr>
          </a:p>
        </p:txBody>
      </p:sp>
      <p:sp>
        <p:nvSpPr>
          <p:cNvPr id="8" name="Title 1">
            <a:extLst>
              <a:ext uri="{FF2B5EF4-FFF2-40B4-BE49-F238E27FC236}">
                <a16:creationId xmlns:a16="http://schemas.microsoft.com/office/drawing/2014/main" id="{25849F64-8A07-41F9-8894-0EE0BB52BCEC}"/>
              </a:ext>
            </a:extLst>
          </p:cNvPr>
          <p:cNvSpPr>
            <a:spLocks noGrp="1"/>
          </p:cNvSpPr>
          <p:nvPr>
            <p:ph type="title"/>
          </p:nvPr>
        </p:nvSpPr>
        <p:spPr>
          <a:xfrm>
            <a:off x="706437" y="7405688"/>
            <a:ext cx="11124000" cy="3790800"/>
          </a:xfrm>
          <a:prstGeom prst="rect">
            <a:avLst/>
          </a:prstGeom>
        </p:spPr>
        <p:txBody>
          <a:bodyPr lIns="360000" anchor="ctr"/>
          <a:lstStyle>
            <a:lvl1pPr>
              <a:defRPr>
                <a:solidFill>
                  <a:schemeClr val="tx1">
                    <a:lumMod val="75000"/>
                    <a:lumOff val="25000"/>
                  </a:schemeClr>
                </a:solidFill>
              </a:defRPr>
            </a:lvl1pPr>
          </a:lstStyle>
          <a:p>
            <a:r>
              <a:rPr lang="en-GB"/>
              <a:t>Click to edit Master title style</a:t>
            </a:r>
            <a:endParaRPr lang="en-GB" dirty="0"/>
          </a:p>
        </p:txBody>
      </p:sp>
      <p:sp>
        <p:nvSpPr>
          <p:cNvPr id="9" name="Picture Placeholder 6">
            <a:extLst>
              <a:ext uri="{FF2B5EF4-FFF2-40B4-BE49-F238E27FC236}">
                <a16:creationId xmlns:a16="http://schemas.microsoft.com/office/drawing/2014/main" id="{17B40D71-1736-97D7-C304-5843F723A6C9}"/>
              </a:ext>
            </a:extLst>
          </p:cNvPr>
          <p:cNvSpPr>
            <a:spLocks noGrp="1"/>
          </p:cNvSpPr>
          <p:nvPr>
            <p:ph type="pic" sz="quarter" idx="13" hasCustomPrompt="1"/>
          </p:nvPr>
        </p:nvSpPr>
        <p:spPr>
          <a:xfrm>
            <a:off x="0" y="2"/>
            <a:ext cx="24382413" cy="6588000"/>
          </a:xfrm>
          <a:prstGeom prst="rect">
            <a:avLst/>
          </a:prstGeom>
          <a:solidFill>
            <a:schemeClr val="bg1"/>
          </a:solidFill>
          <a:effectLst/>
        </p:spPr>
        <p:txBody>
          <a:bodyPr vert="horz" lIns="72000" tIns="72000" rIns="72000" bIns="1044000" rtlCol="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lang="en-GB" sz="36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10" name="Text Placeholder 4">
            <a:extLst>
              <a:ext uri="{FF2B5EF4-FFF2-40B4-BE49-F238E27FC236}">
                <a16:creationId xmlns:a16="http://schemas.microsoft.com/office/drawing/2014/main" id="{41D0A228-3007-7188-8589-94C48A55AB28}"/>
              </a:ext>
            </a:extLst>
          </p:cNvPr>
          <p:cNvSpPr>
            <a:spLocks noGrp="1"/>
          </p:cNvSpPr>
          <p:nvPr>
            <p:ph type="body" sz="quarter" idx="15" hasCustomPrompt="1"/>
          </p:nvPr>
        </p:nvSpPr>
        <p:spPr>
          <a:xfrm>
            <a:off x="12536872" y="7405688"/>
            <a:ext cx="11110912" cy="3790950"/>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1"/>
            <a:r>
              <a:rPr lang="en-GB" dirty="0"/>
              <a:t>Second level</a:t>
            </a:r>
          </a:p>
          <a:p>
            <a:pPr lvl="2"/>
            <a:r>
              <a:rPr lang="en-GB" dirty="0"/>
              <a:t>Third level</a:t>
            </a:r>
          </a:p>
          <a:p>
            <a:pPr lvl="3"/>
            <a:r>
              <a:rPr lang="en-GB" dirty="0"/>
              <a:t>Fourth level</a:t>
            </a:r>
          </a:p>
          <a:p>
            <a:pPr lvl="4"/>
            <a:r>
              <a:rPr lang="en-GB"/>
              <a:t>Fifth level</a:t>
            </a:r>
            <a:endParaRPr lang="en-GB" dirty="0"/>
          </a:p>
        </p:txBody>
      </p:sp>
    </p:spTree>
    <p:extLst>
      <p:ext uri="{BB962C8B-B14F-4D97-AF65-F5344CB8AC3E}">
        <p14:creationId xmlns:p14="http://schemas.microsoft.com/office/powerpoint/2010/main" val="830470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Legacy two levels image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9185B8-DC54-A513-D592-EF4C531D96B7}"/>
              </a:ext>
            </a:extLst>
          </p:cNvPr>
          <p:cNvSpPr/>
          <p:nvPr userDrawn="1"/>
        </p:nvSpPr>
        <p:spPr>
          <a:xfrm>
            <a:off x="0" y="-45"/>
            <a:ext cx="12191206" cy="11555458"/>
          </a:xfrm>
          <a:prstGeom prst="rect">
            <a:avLst/>
          </a:prstGeom>
          <a:solidFill>
            <a:schemeClr val="bg1">
              <a:lumMod val="95000"/>
              <a:alpha val="50000"/>
            </a:schemeClr>
          </a:solidFill>
          <a:ln>
            <a:solidFill>
              <a:schemeClr val="accent1">
                <a:shade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ubik" pitchFamily="2" charset="-79"/>
            </a:endParaRPr>
          </a:p>
        </p:txBody>
      </p:sp>
      <p:sp>
        <p:nvSpPr>
          <p:cNvPr id="10" name="Picture Placeholder 9">
            <a:extLst>
              <a:ext uri="{FF2B5EF4-FFF2-40B4-BE49-F238E27FC236}">
                <a16:creationId xmlns:a16="http://schemas.microsoft.com/office/drawing/2014/main" id="{F96DA249-6B49-4AFB-88FC-DF2A8E6FCCBE}"/>
              </a:ext>
            </a:extLst>
          </p:cNvPr>
          <p:cNvSpPr>
            <a:spLocks noGrp="1"/>
          </p:cNvSpPr>
          <p:nvPr>
            <p:ph type="pic" sz="quarter" idx="13" hasCustomPrompt="1"/>
          </p:nvPr>
        </p:nvSpPr>
        <p:spPr>
          <a:xfrm>
            <a:off x="12191207" y="-45"/>
            <a:ext cx="12191206" cy="11555454"/>
          </a:xfrm>
          <a:prstGeom prst="rect">
            <a:avLst/>
          </a:prstGeom>
          <a:noFill/>
        </p:spPr>
        <p:txBody>
          <a:bodyPr vert="horz" lIns="72000" tIns="72000" rIns="72000" bIns="1188000" rtlCol="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lang="en-GB" sz="36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11" name="Title 10">
            <a:extLst>
              <a:ext uri="{FF2B5EF4-FFF2-40B4-BE49-F238E27FC236}">
                <a16:creationId xmlns:a16="http://schemas.microsoft.com/office/drawing/2014/main" id="{A6BA76B2-A261-4CFB-B331-B236677917F3}"/>
              </a:ext>
            </a:extLst>
          </p:cNvPr>
          <p:cNvSpPr>
            <a:spLocks noGrp="1"/>
          </p:cNvSpPr>
          <p:nvPr>
            <p:ph type="title"/>
          </p:nvPr>
        </p:nvSpPr>
        <p:spPr>
          <a:xfrm>
            <a:off x="706438" y="3257550"/>
            <a:ext cx="10764000" cy="4148131"/>
          </a:xfrm>
          <a:prstGeom prst="rect">
            <a:avLst/>
          </a:prstGeom>
          <a:noFill/>
        </p:spPr>
        <p:txBody>
          <a:bodyPr lIns="252000" tIns="180000" rIns="180000" bIns="180000" anchor="ctr"/>
          <a:lstStyle>
            <a:lvl1pPr>
              <a:defRPr>
                <a:solidFill>
                  <a:schemeClr val="tx1">
                    <a:lumMod val="85000"/>
                    <a:lumOff val="15000"/>
                  </a:schemeClr>
                </a:solidFill>
              </a:defRPr>
            </a:lvl1pPr>
          </a:lstStyle>
          <a:p>
            <a:r>
              <a:rPr lang="en-GB"/>
              <a:t>Click to edit Master title style</a:t>
            </a:r>
            <a:endParaRPr lang="en-GB" dirty="0"/>
          </a:p>
        </p:txBody>
      </p:sp>
      <p:sp>
        <p:nvSpPr>
          <p:cNvPr id="7" name="Footer Placeholder 6">
            <a:extLst>
              <a:ext uri="{FF2B5EF4-FFF2-40B4-BE49-F238E27FC236}">
                <a16:creationId xmlns:a16="http://schemas.microsoft.com/office/drawing/2014/main" id="{AF0520B0-C266-427C-AAEA-F49ADDE2480C}"/>
              </a:ext>
            </a:extLst>
          </p:cNvPr>
          <p:cNvSpPr>
            <a:spLocks noGrp="1"/>
          </p:cNvSpPr>
          <p:nvPr>
            <p:ph type="ftr" sz="quarter" idx="16"/>
          </p:nvPr>
        </p:nvSpPr>
        <p:spPr>
          <a:xfrm>
            <a:off x="706436" y="12278450"/>
            <a:ext cx="17245013" cy="720000"/>
          </a:xfrm>
        </p:spPr>
        <p:txBody>
          <a:bodyPr/>
          <a:lstStyle/>
          <a:p>
            <a:endParaRPr lang="en-GB" dirty="0"/>
          </a:p>
        </p:txBody>
      </p:sp>
      <p:sp>
        <p:nvSpPr>
          <p:cNvPr id="12" name="Text Placeholder 11">
            <a:extLst>
              <a:ext uri="{FF2B5EF4-FFF2-40B4-BE49-F238E27FC236}">
                <a16:creationId xmlns:a16="http://schemas.microsoft.com/office/drawing/2014/main" id="{A77315A0-F34A-348A-F585-0964704E9188}"/>
              </a:ext>
            </a:extLst>
          </p:cNvPr>
          <p:cNvSpPr>
            <a:spLocks noGrp="1"/>
          </p:cNvSpPr>
          <p:nvPr>
            <p:ph type="body" sz="quarter" idx="17" hasCustomPrompt="1"/>
          </p:nvPr>
        </p:nvSpPr>
        <p:spPr>
          <a:xfrm>
            <a:off x="706436" y="7780338"/>
            <a:ext cx="10763250" cy="3409950"/>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1"/>
            <a:r>
              <a:rPr lang="en-GB" dirty="0"/>
              <a:t>Second level</a:t>
            </a:r>
          </a:p>
          <a:p>
            <a:pPr lvl="2"/>
            <a:r>
              <a:rPr lang="en-GB" dirty="0"/>
              <a:t>Third level</a:t>
            </a:r>
          </a:p>
          <a:p>
            <a:pPr lvl="3"/>
            <a:r>
              <a:rPr lang="en-GB" dirty="0"/>
              <a:t>Fourth level</a:t>
            </a:r>
          </a:p>
          <a:p>
            <a:pPr lvl="4"/>
            <a:r>
              <a:rPr lang="en-GB"/>
              <a:t>Fifth level</a:t>
            </a:r>
            <a:endParaRPr lang="en-GB" dirty="0"/>
          </a:p>
        </p:txBody>
      </p:sp>
    </p:spTree>
    <p:custDataLst>
      <p:tags r:id="rId1"/>
    </p:custDataLst>
    <p:extLst>
      <p:ext uri="{BB962C8B-B14F-4D97-AF65-F5344CB8AC3E}">
        <p14:creationId xmlns:p14="http://schemas.microsoft.com/office/powerpoint/2010/main" val="621885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Legacy arro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2B73B7-2F0B-596D-7EDB-AB09725D34BB}"/>
              </a:ext>
            </a:extLst>
          </p:cNvPr>
          <p:cNvSpPr/>
          <p:nvPr userDrawn="1"/>
        </p:nvSpPr>
        <p:spPr>
          <a:xfrm>
            <a:off x="669925" y="8173324"/>
            <a:ext cx="15123600" cy="3382090"/>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rmAutofit/>
          </a:bodyPr>
          <a:lstStyle/>
          <a:p>
            <a:pPr algn="ctr"/>
            <a:endParaRPr lang="en-GB" sz="1600" b="0" i="0" dirty="0">
              <a:solidFill>
                <a:schemeClr val="bg1"/>
              </a:solidFill>
              <a:latin typeface="Rubik" pitchFamily="2" charset="-79"/>
            </a:endParaRPr>
          </a:p>
        </p:txBody>
      </p:sp>
      <p:sp>
        <p:nvSpPr>
          <p:cNvPr id="4" name="Picture Placeholder 11">
            <a:extLst>
              <a:ext uri="{FF2B5EF4-FFF2-40B4-BE49-F238E27FC236}">
                <a16:creationId xmlns:a16="http://schemas.microsoft.com/office/drawing/2014/main" id="{CED5DF75-175C-72E1-BFF4-DFA846042875}"/>
              </a:ext>
            </a:extLst>
          </p:cNvPr>
          <p:cNvSpPr>
            <a:spLocks noGrp="1"/>
          </p:cNvSpPr>
          <p:nvPr>
            <p:ph type="pic" sz="quarter" idx="13" hasCustomPrompt="1"/>
          </p:nvPr>
        </p:nvSpPr>
        <p:spPr>
          <a:xfrm>
            <a:off x="706438" y="3257548"/>
            <a:ext cx="11484767" cy="4918809"/>
          </a:xfrm>
          <a:solidFill>
            <a:schemeClr val="bg1"/>
          </a:solidFill>
          <a:ln w="50800" cap="rnd">
            <a:noFill/>
            <a:round/>
          </a:ln>
          <a:effectLst/>
        </p:spPr>
        <p:txBody>
          <a:bodyPr vert="horz" lIns="72000" tIns="72000" rIns="72000" bIns="1188000" rtlCol="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lang="en-GB" sz="28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5" name="Picture Placeholder 13">
            <a:extLst>
              <a:ext uri="{FF2B5EF4-FFF2-40B4-BE49-F238E27FC236}">
                <a16:creationId xmlns:a16="http://schemas.microsoft.com/office/drawing/2014/main" id="{D201B734-4230-2B11-791C-884919C69114}"/>
              </a:ext>
            </a:extLst>
          </p:cNvPr>
          <p:cNvSpPr>
            <a:spLocks noGrp="1"/>
          </p:cNvSpPr>
          <p:nvPr>
            <p:ph type="pic" sz="quarter" idx="14" hasCustomPrompt="1"/>
          </p:nvPr>
        </p:nvSpPr>
        <p:spPr>
          <a:xfrm>
            <a:off x="15791205" y="3257550"/>
            <a:ext cx="7884769" cy="8297864"/>
          </a:xfrm>
          <a:solidFill>
            <a:schemeClr val="bg1"/>
          </a:solidFill>
          <a:ln w="50800" cap="rnd">
            <a:noFill/>
            <a:round/>
          </a:ln>
          <a:effectLst/>
        </p:spPr>
        <p:txBody>
          <a:bodyPr vert="horz" lIns="72000" tIns="72000" rIns="72000" bIns="1188000" rtlCol="0" anchor="ctr" anchorCtr="0">
            <a:normAutofit/>
          </a:bodyPr>
          <a:lstStyle>
            <a:lvl1pPr>
              <a:defRPr lang="en-GB" sz="2400" dirty="0" smtClean="0">
                <a:solidFill>
                  <a:schemeClr val="accent5"/>
                </a:solidFill>
              </a:defRPr>
            </a:lvl1pPr>
          </a:lstStyle>
          <a:p>
            <a:pPr marL="0" marR="0" lvl="0" indent="0" algn="ctr" fontAlgn="auto">
              <a:spcAft>
                <a:spcPts val="0"/>
              </a:spcAft>
              <a:buSzTx/>
              <a:buNone/>
              <a:tabLst/>
            </a:pPr>
            <a:r>
              <a:rPr lang="en-GB"/>
              <a:t>Click on the icon to add an image in this place-holder</a:t>
            </a:r>
            <a:endParaRPr lang="en-GB" dirty="0"/>
          </a:p>
        </p:txBody>
      </p:sp>
      <p:sp>
        <p:nvSpPr>
          <p:cNvPr id="11" name="Title 1">
            <a:extLst>
              <a:ext uri="{FF2B5EF4-FFF2-40B4-BE49-F238E27FC236}">
                <a16:creationId xmlns:a16="http://schemas.microsoft.com/office/drawing/2014/main" id="{D82A5F78-DBD1-3BB0-7933-FC1E3ADCBD57}"/>
              </a:ext>
            </a:extLst>
          </p:cNvPr>
          <p:cNvSpPr>
            <a:spLocks noGrp="1"/>
          </p:cNvSpPr>
          <p:nvPr>
            <p:ph type="title" hasCustomPrompt="1"/>
          </p:nvPr>
        </p:nvSpPr>
        <p:spPr>
          <a:xfrm>
            <a:off x="706438" y="1096963"/>
            <a:ext cx="22969536" cy="1439862"/>
          </a:xfrm>
        </p:spPr>
        <p:txBody>
          <a:bodyPr/>
          <a:lstStyle>
            <a:lvl1pPr>
              <a:defRPr>
                <a:solidFill>
                  <a:schemeClr val="tx2"/>
                </a:solidFill>
              </a:defRPr>
            </a:lvl1pPr>
          </a:lstStyle>
          <a:p>
            <a:r>
              <a:rPr lang="en-GB"/>
              <a:t>Enter title</a:t>
            </a:r>
            <a:endParaRPr lang="en-GB" dirty="0"/>
          </a:p>
        </p:txBody>
      </p:sp>
      <p:sp>
        <p:nvSpPr>
          <p:cNvPr id="13" name="Rectangle 12">
            <a:extLst>
              <a:ext uri="{FF2B5EF4-FFF2-40B4-BE49-F238E27FC236}">
                <a16:creationId xmlns:a16="http://schemas.microsoft.com/office/drawing/2014/main" id="{4DDD7C7F-453A-D812-FC36-28AC1240FC9E}"/>
              </a:ext>
            </a:extLst>
          </p:cNvPr>
          <p:cNvSpPr/>
          <p:nvPr userDrawn="1"/>
        </p:nvSpPr>
        <p:spPr>
          <a:xfrm>
            <a:off x="12191205" y="3241536"/>
            <a:ext cx="3600000" cy="4931787"/>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b="0" i="0" dirty="0">
              <a:latin typeface="Bitter" pitchFamily="2" charset="77"/>
            </a:endParaRPr>
          </a:p>
        </p:txBody>
      </p:sp>
      <p:sp>
        <p:nvSpPr>
          <p:cNvPr id="15" name="Text Placeholder 26">
            <a:extLst>
              <a:ext uri="{FF2B5EF4-FFF2-40B4-BE49-F238E27FC236}">
                <a16:creationId xmlns:a16="http://schemas.microsoft.com/office/drawing/2014/main" id="{5B61B278-1CF5-FED8-2765-33B0D1F8DFE8}"/>
              </a:ext>
            </a:extLst>
          </p:cNvPr>
          <p:cNvSpPr>
            <a:spLocks noGrp="1"/>
          </p:cNvSpPr>
          <p:nvPr>
            <p:ph type="body" sz="quarter" idx="15" hasCustomPrompt="1"/>
          </p:nvPr>
        </p:nvSpPr>
        <p:spPr>
          <a:xfrm>
            <a:off x="1066821" y="8605885"/>
            <a:ext cx="10764001" cy="2520000"/>
          </a:xfrm>
          <a:prstGeom prst="rect">
            <a:avLst/>
          </a:prstGeom>
        </p:spPr>
        <p:txBody>
          <a:bodyPr/>
          <a:lstStyle>
            <a:lvl1pPr>
              <a:lnSpc>
                <a:spcPct val="130000"/>
              </a:lnSpc>
              <a:defRPr sz="3200">
                <a:solidFill>
                  <a:schemeClr val="tx1">
                    <a:lumMod val="85000"/>
                    <a:lumOff val="15000"/>
                  </a:schemeClr>
                </a:solidFill>
              </a:defRPr>
            </a:lvl1pPr>
            <a:lvl2pPr marL="0" indent="0">
              <a:lnSpc>
                <a:spcPct val="130000"/>
              </a:lnSpc>
              <a:buNone/>
              <a:defRPr sz="2800">
                <a:solidFill>
                  <a:schemeClr val="tx1">
                    <a:lumMod val="85000"/>
                    <a:lumOff val="15000"/>
                  </a:schemeClr>
                </a:solidFill>
              </a:defRPr>
            </a:lvl2pPr>
            <a:lvl3pPr marL="0" indent="0">
              <a:lnSpc>
                <a:spcPct val="130000"/>
              </a:lnSpc>
              <a:buNone/>
              <a:defRPr sz="2400">
                <a:solidFill>
                  <a:schemeClr val="tx1">
                    <a:lumMod val="85000"/>
                    <a:lumOff val="15000"/>
                  </a:schemeClr>
                </a:solidFill>
              </a:defRPr>
            </a:lvl3pPr>
            <a:lvl4pPr marL="0" indent="0">
              <a:lnSpc>
                <a:spcPct val="130000"/>
              </a:lnSpc>
              <a:buNone/>
              <a:defRPr sz="2000">
                <a:solidFill>
                  <a:schemeClr val="tx1">
                    <a:lumMod val="85000"/>
                    <a:lumOff val="15000"/>
                  </a:schemeClr>
                </a:solidFill>
              </a:defRPr>
            </a:lvl4pPr>
            <a:lvl5pPr marL="0" indent="0">
              <a:lnSpc>
                <a:spcPct val="130000"/>
              </a:lnSpc>
              <a:buNone/>
              <a:defRPr sz="1800">
                <a:solidFill>
                  <a:schemeClr val="tx1">
                    <a:lumMod val="85000"/>
                    <a:lumOff val="15000"/>
                  </a:schemeClr>
                </a:solidFill>
              </a:defRPr>
            </a:lvl5pPr>
          </a:lstStyle>
          <a:p>
            <a:pPr lvl="1"/>
            <a:r>
              <a:rPr lang="en-GB"/>
              <a:t>Second level</a:t>
            </a:r>
          </a:p>
          <a:p>
            <a:pPr lvl="2"/>
            <a:r>
              <a:rPr lang="en-GB"/>
              <a:t>Third level</a:t>
            </a:r>
          </a:p>
          <a:p>
            <a:pPr lvl="3"/>
            <a:r>
              <a:rPr lang="en-GB"/>
              <a:t>Fourth level</a:t>
            </a:r>
          </a:p>
          <a:p>
            <a:pPr lvl="4"/>
            <a:r>
              <a:rPr lang="en-GB"/>
              <a:t>Fifth level</a:t>
            </a:r>
            <a:endParaRPr lang="en-GB" dirty="0"/>
          </a:p>
        </p:txBody>
      </p:sp>
      <p:grpSp>
        <p:nvGrpSpPr>
          <p:cNvPr id="16" name="Group 15">
            <a:extLst>
              <a:ext uri="{FF2B5EF4-FFF2-40B4-BE49-F238E27FC236}">
                <a16:creationId xmlns:a16="http://schemas.microsoft.com/office/drawing/2014/main" id="{7125CFEF-5F35-B2E8-BAD8-F9367A09C4AE}"/>
              </a:ext>
            </a:extLst>
          </p:cNvPr>
          <p:cNvGrpSpPr/>
          <p:nvPr userDrawn="1"/>
        </p:nvGrpSpPr>
        <p:grpSpPr>
          <a:xfrm>
            <a:off x="13163319" y="6578542"/>
            <a:ext cx="1655772" cy="1655880"/>
            <a:chOff x="5581650" y="2971800"/>
            <a:chExt cx="914400" cy="914400"/>
          </a:xfrm>
        </p:grpSpPr>
        <p:sp>
          <p:nvSpPr>
            <p:cNvPr id="17" name="Oval 16">
              <a:extLst>
                <a:ext uri="{FF2B5EF4-FFF2-40B4-BE49-F238E27FC236}">
                  <a16:creationId xmlns:a16="http://schemas.microsoft.com/office/drawing/2014/main" id="{E4B797F6-F089-7B9C-5D8D-A6D7D4264114}"/>
                </a:ext>
              </a:extLst>
            </p:cNvPr>
            <p:cNvSpPr/>
            <p:nvPr/>
          </p:nvSpPr>
          <p:spPr>
            <a:xfrm>
              <a:off x="5581650" y="2971800"/>
              <a:ext cx="914400" cy="914400"/>
            </a:xfrm>
            <a:prstGeom prst="ellipse">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b="1" i="0" cap="none" spc="0" dirty="0">
                <a:ln w="22225">
                  <a:solidFill>
                    <a:schemeClr val="accent2"/>
                  </a:solidFill>
                  <a:prstDash val="solid"/>
                </a:ln>
                <a:solidFill>
                  <a:schemeClr val="accent2">
                    <a:lumMod val="40000"/>
                    <a:lumOff val="60000"/>
                  </a:schemeClr>
                </a:solidFill>
                <a:effectLst/>
                <a:latin typeface="Bitter" pitchFamily="2" charset="77"/>
              </a:endParaRPr>
            </a:p>
          </p:txBody>
        </p:sp>
        <p:sp>
          <p:nvSpPr>
            <p:cNvPr id="18" name="Arrow: Chevron 8">
              <a:extLst>
                <a:ext uri="{FF2B5EF4-FFF2-40B4-BE49-F238E27FC236}">
                  <a16:creationId xmlns:a16="http://schemas.microsoft.com/office/drawing/2014/main" id="{8A4D60F1-49E1-B5B0-FB24-049A5F127D24}"/>
                </a:ext>
              </a:extLst>
            </p:cNvPr>
            <p:cNvSpPr/>
            <p:nvPr/>
          </p:nvSpPr>
          <p:spPr>
            <a:xfrm>
              <a:off x="5887234" y="3237710"/>
              <a:ext cx="366712" cy="366712"/>
            </a:xfrm>
            <a:prstGeom prst="chevron">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7200" b="1" i="0" cap="none" spc="0" dirty="0">
                <a:ln w="22225">
                  <a:solidFill>
                    <a:schemeClr val="accent2"/>
                  </a:solidFill>
                  <a:prstDash val="solid"/>
                </a:ln>
                <a:solidFill>
                  <a:schemeClr val="accent2">
                    <a:lumMod val="40000"/>
                    <a:lumOff val="60000"/>
                  </a:schemeClr>
                </a:solidFill>
                <a:effectLst/>
                <a:latin typeface="Bitter" pitchFamily="2" charset="77"/>
              </a:endParaRPr>
            </a:p>
          </p:txBody>
        </p:sp>
      </p:grpSp>
      <p:sp>
        <p:nvSpPr>
          <p:cNvPr id="6" name="Footer Placeholder 5">
            <a:extLst>
              <a:ext uri="{FF2B5EF4-FFF2-40B4-BE49-F238E27FC236}">
                <a16:creationId xmlns:a16="http://schemas.microsoft.com/office/drawing/2014/main" id="{99212BDD-7F7B-BD53-B905-BE16A288F0D2}"/>
              </a:ext>
            </a:extLst>
          </p:cNvPr>
          <p:cNvSpPr>
            <a:spLocks noGrp="1"/>
          </p:cNvSpPr>
          <p:nvPr>
            <p:ph type="ftr" sz="quarter" idx="17"/>
          </p:nvPr>
        </p:nvSpPr>
        <p:spPr>
          <a:xfrm>
            <a:off x="706438" y="12278450"/>
            <a:ext cx="17245012" cy="720000"/>
          </a:xfrm>
        </p:spPr>
        <p:txBody>
          <a:bodyPr/>
          <a:lstStyle/>
          <a:p>
            <a:endParaRPr lang="en-GB" dirty="0"/>
          </a:p>
        </p:txBody>
      </p:sp>
    </p:spTree>
    <p:custDataLst>
      <p:tags r:id="rId1"/>
    </p:custDataLst>
    <p:extLst>
      <p:ext uri="{BB962C8B-B14F-4D97-AF65-F5344CB8AC3E}">
        <p14:creationId xmlns:p14="http://schemas.microsoft.com/office/powerpoint/2010/main" val="30284451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BD6A9-5051-4C55-A319-6AACE0AEF28A}"/>
              </a:ext>
            </a:extLst>
          </p:cNvPr>
          <p:cNvSpPr>
            <a:spLocks noGrp="1"/>
          </p:cNvSpPr>
          <p:nvPr>
            <p:ph type="title"/>
          </p:nvPr>
        </p:nvSpPr>
        <p:spPr>
          <a:xfrm>
            <a:off x="706437" y="1074740"/>
            <a:ext cx="22969537" cy="1462083"/>
          </a:xfrm>
          <a:prstGeom prst="rect">
            <a:avLst/>
          </a:prstGeom>
        </p:spPr>
        <p:txBody>
          <a:bodyPr/>
          <a:lstStyle/>
          <a:p>
            <a:r>
              <a:rPr lang="en-GB"/>
              <a:t>Click to edit Master title style</a:t>
            </a:r>
            <a:endParaRPr lang="en-GB" dirty="0"/>
          </a:p>
        </p:txBody>
      </p:sp>
      <p:sp>
        <p:nvSpPr>
          <p:cNvPr id="7" name="Picture Placeholder 6">
            <a:extLst>
              <a:ext uri="{FF2B5EF4-FFF2-40B4-BE49-F238E27FC236}">
                <a16:creationId xmlns:a16="http://schemas.microsoft.com/office/drawing/2014/main" id="{9DE1CA3E-8E07-43D1-8EFE-5A36C3D085BD}"/>
              </a:ext>
            </a:extLst>
          </p:cNvPr>
          <p:cNvSpPr>
            <a:spLocks noGrp="1"/>
          </p:cNvSpPr>
          <p:nvPr>
            <p:ph type="pic" sz="quarter" idx="13" hasCustomPrompt="1"/>
          </p:nvPr>
        </p:nvSpPr>
        <p:spPr>
          <a:xfrm>
            <a:off x="1066700" y="3263899"/>
            <a:ext cx="5004000" cy="3420000"/>
          </a:xfrm>
          <a:prstGeom prst="rect">
            <a:avLst/>
          </a:prstGeom>
        </p:spPr>
        <p:txBody>
          <a:bodyPr lIns="72000" tIns="36000" rIns="72000" bIns="540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32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cxnSp>
        <p:nvCxnSpPr>
          <p:cNvPr id="12" name="Straight Connector 11">
            <a:extLst>
              <a:ext uri="{FF2B5EF4-FFF2-40B4-BE49-F238E27FC236}">
                <a16:creationId xmlns:a16="http://schemas.microsoft.com/office/drawing/2014/main" id="{039558FF-EE5B-4B3D-B05F-C9F6432A95BB}"/>
              </a:ext>
            </a:extLst>
          </p:cNvPr>
          <p:cNvCxnSpPr>
            <a:cxnSpLocks/>
          </p:cNvCxnSpPr>
          <p:nvPr userDrawn="1"/>
        </p:nvCxnSpPr>
        <p:spPr>
          <a:xfrm>
            <a:off x="1047650" y="7041481"/>
            <a:ext cx="5004000"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 name="Footer Placeholder 4">
            <a:extLst>
              <a:ext uri="{FF2B5EF4-FFF2-40B4-BE49-F238E27FC236}">
                <a16:creationId xmlns:a16="http://schemas.microsoft.com/office/drawing/2014/main" id="{9F9BE2F5-74FC-722B-C059-0EFDDCDA8109}"/>
              </a:ext>
            </a:extLst>
          </p:cNvPr>
          <p:cNvSpPr>
            <a:spLocks noGrp="1"/>
          </p:cNvSpPr>
          <p:nvPr>
            <p:ph type="ftr" sz="quarter" idx="11"/>
          </p:nvPr>
        </p:nvSpPr>
        <p:spPr>
          <a:xfrm>
            <a:off x="706438" y="12285662"/>
            <a:ext cx="20126325" cy="712788"/>
          </a:xfrm>
          <a:prstGeom prst="rect">
            <a:avLst/>
          </a:prstGeom>
        </p:spPr>
        <p:txBody>
          <a:bodyPr/>
          <a:lstStyle/>
          <a:p>
            <a:endParaRPr lang="en-GB" dirty="0"/>
          </a:p>
        </p:txBody>
      </p:sp>
      <p:sp>
        <p:nvSpPr>
          <p:cNvPr id="20" name="Picture Placeholder 6">
            <a:extLst>
              <a:ext uri="{FF2B5EF4-FFF2-40B4-BE49-F238E27FC236}">
                <a16:creationId xmlns:a16="http://schemas.microsoft.com/office/drawing/2014/main" id="{A092AE0A-A9A8-C351-9490-0A2566AB7615}"/>
              </a:ext>
            </a:extLst>
          </p:cNvPr>
          <p:cNvSpPr>
            <a:spLocks noGrp="1"/>
          </p:cNvSpPr>
          <p:nvPr>
            <p:ph type="pic" sz="quarter" idx="18" hasCustomPrompt="1"/>
          </p:nvPr>
        </p:nvSpPr>
        <p:spPr>
          <a:xfrm>
            <a:off x="6808688" y="3283574"/>
            <a:ext cx="5004000" cy="3420000"/>
          </a:xfrm>
          <a:prstGeom prst="rect">
            <a:avLst/>
          </a:prstGeom>
        </p:spPr>
        <p:txBody>
          <a:bodyPr lIns="72000" tIns="36000" rIns="72000" bIns="540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32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cxnSp>
        <p:nvCxnSpPr>
          <p:cNvPr id="28" name="Straight Connector 27">
            <a:extLst>
              <a:ext uri="{FF2B5EF4-FFF2-40B4-BE49-F238E27FC236}">
                <a16:creationId xmlns:a16="http://schemas.microsoft.com/office/drawing/2014/main" id="{EDD15198-08D6-E7E8-267B-0AB0955CF9D3}"/>
              </a:ext>
            </a:extLst>
          </p:cNvPr>
          <p:cNvCxnSpPr>
            <a:cxnSpLocks/>
          </p:cNvCxnSpPr>
          <p:nvPr userDrawn="1"/>
        </p:nvCxnSpPr>
        <p:spPr>
          <a:xfrm>
            <a:off x="6795988" y="7041481"/>
            <a:ext cx="5004000"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1" name="Picture Placeholder 6">
            <a:extLst>
              <a:ext uri="{FF2B5EF4-FFF2-40B4-BE49-F238E27FC236}">
                <a16:creationId xmlns:a16="http://schemas.microsoft.com/office/drawing/2014/main" id="{7961B20B-7DF6-5C00-09B8-024EA84D2D03}"/>
              </a:ext>
            </a:extLst>
          </p:cNvPr>
          <p:cNvSpPr>
            <a:spLocks noGrp="1"/>
          </p:cNvSpPr>
          <p:nvPr>
            <p:ph type="pic" sz="quarter" idx="20" hasCustomPrompt="1"/>
          </p:nvPr>
        </p:nvSpPr>
        <p:spPr>
          <a:xfrm>
            <a:off x="12584171" y="3263899"/>
            <a:ext cx="5004000" cy="3420000"/>
          </a:xfrm>
          <a:prstGeom prst="rect">
            <a:avLst/>
          </a:prstGeom>
        </p:spPr>
        <p:txBody>
          <a:bodyPr lIns="72000" tIns="36000" rIns="72000" bIns="540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32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cxnSp>
        <p:nvCxnSpPr>
          <p:cNvPr id="32" name="Straight Connector 31">
            <a:extLst>
              <a:ext uri="{FF2B5EF4-FFF2-40B4-BE49-F238E27FC236}">
                <a16:creationId xmlns:a16="http://schemas.microsoft.com/office/drawing/2014/main" id="{5F103CA6-B81F-A5D8-833D-B23FA5DE0326}"/>
              </a:ext>
            </a:extLst>
          </p:cNvPr>
          <p:cNvCxnSpPr>
            <a:cxnSpLocks/>
          </p:cNvCxnSpPr>
          <p:nvPr userDrawn="1"/>
        </p:nvCxnSpPr>
        <p:spPr>
          <a:xfrm>
            <a:off x="12569725" y="7041481"/>
            <a:ext cx="5004000"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4" name="Picture Placeholder 6">
            <a:extLst>
              <a:ext uri="{FF2B5EF4-FFF2-40B4-BE49-F238E27FC236}">
                <a16:creationId xmlns:a16="http://schemas.microsoft.com/office/drawing/2014/main" id="{E824374E-DB8B-8BD9-234F-7C1C2353B4E7}"/>
              </a:ext>
            </a:extLst>
          </p:cNvPr>
          <p:cNvSpPr>
            <a:spLocks noGrp="1"/>
          </p:cNvSpPr>
          <p:nvPr>
            <p:ph type="pic" sz="quarter" idx="22" hasCustomPrompt="1"/>
          </p:nvPr>
        </p:nvSpPr>
        <p:spPr>
          <a:xfrm>
            <a:off x="18311713" y="3263899"/>
            <a:ext cx="5004000" cy="3420000"/>
          </a:xfrm>
          <a:prstGeom prst="rect">
            <a:avLst/>
          </a:prstGeom>
        </p:spPr>
        <p:txBody>
          <a:bodyPr lIns="72000" tIns="36000" rIns="72000" bIns="540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32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cxnSp>
        <p:nvCxnSpPr>
          <p:cNvPr id="35" name="Straight Connector 34">
            <a:extLst>
              <a:ext uri="{FF2B5EF4-FFF2-40B4-BE49-F238E27FC236}">
                <a16:creationId xmlns:a16="http://schemas.microsoft.com/office/drawing/2014/main" id="{80CE754B-3AE9-6028-6CD9-E2AF51869088}"/>
              </a:ext>
            </a:extLst>
          </p:cNvPr>
          <p:cNvCxnSpPr>
            <a:cxnSpLocks/>
          </p:cNvCxnSpPr>
          <p:nvPr userDrawn="1"/>
        </p:nvCxnSpPr>
        <p:spPr>
          <a:xfrm>
            <a:off x="18292663" y="7041481"/>
            <a:ext cx="5004000"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A9817FC7-E5C9-887A-B587-C3740A007A72}"/>
              </a:ext>
            </a:extLst>
          </p:cNvPr>
          <p:cNvSpPr>
            <a:spLocks noGrp="1"/>
          </p:cNvSpPr>
          <p:nvPr>
            <p:ph type="body" sz="quarter" idx="28" hasCustomPrompt="1"/>
          </p:nvPr>
        </p:nvSpPr>
        <p:spPr>
          <a:xfrm>
            <a:off x="6789838" y="7407275"/>
            <a:ext cx="5022850" cy="4148138"/>
          </a:xfrm>
        </p:spPr>
        <p:txBody>
          <a:bodyPr/>
          <a:lstStyle>
            <a:lvl2pPr marL="0" indent="0">
              <a:buNone/>
              <a:defRPr/>
            </a:lvl2pPr>
            <a:lvl3pPr marL="0" indent="0">
              <a:buNone/>
              <a:defRPr/>
            </a:lvl3pPr>
            <a:lvl4pPr marL="0" indent="0">
              <a:buNone/>
              <a:defRPr/>
            </a:lvl4pPr>
            <a:lvl5pPr marL="0" indent="0">
              <a:buNone/>
              <a:defRPr/>
            </a:lvl5pPr>
          </a:lstStyle>
          <a:p>
            <a:pPr lvl="1"/>
            <a:r>
              <a:rPr lang="en-GB" dirty="0"/>
              <a:t>Second level</a:t>
            </a:r>
          </a:p>
          <a:p>
            <a:pPr lvl="2"/>
            <a:r>
              <a:rPr lang="en-GB" dirty="0"/>
              <a:t>Third level</a:t>
            </a:r>
          </a:p>
          <a:p>
            <a:pPr lvl="3"/>
            <a:r>
              <a:rPr lang="en-GB" dirty="0"/>
              <a:t>Fourth level</a:t>
            </a:r>
          </a:p>
          <a:p>
            <a:pPr lvl="4"/>
            <a:r>
              <a:rPr lang="en-GB"/>
              <a:t>Fifth level</a:t>
            </a:r>
            <a:endParaRPr lang="en-GB" dirty="0"/>
          </a:p>
        </p:txBody>
      </p:sp>
      <p:sp>
        <p:nvSpPr>
          <p:cNvPr id="6" name="Text Placeholder 4">
            <a:extLst>
              <a:ext uri="{FF2B5EF4-FFF2-40B4-BE49-F238E27FC236}">
                <a16:creationId xmlns:a16="http://schemas.microsoft.com/office/drawing/2014/main" id="{125BC8C8-8D84-7D81-467F-E47015523C44}"/>
              </a:ext>
            </a:extLst>
          </p:cNvPr>
          <p:cNvSpPr>
            <a:spLocks noGrp="1"/>
          </p:cNvSpPr>
          <p:nvPr>
            <p:ph type="body" sz="quarter" idx="29" hasCustomPrompt="1"/>
          </p:nvPr>
        </p:nvSpPr>
        <p:spPr>
          <a:xfrm>
            <a:off x="1038225" y="7407275"/>
            <a:ext cx="5022850" cy="4148138"/>
          </a:xfrm>
        </p:spPr>
        <p:txBody>
          <a:bodyPr/>
          <a:lstStyle>
            <a:lvl2pPr marL="0" indent="0">
              <a:buNone/>
              <a:defRPr/>
            </a:lvl2pPr>
            <a:lvl3pPr marL="0" indent="0">
              <a:buNone/>
              <a:defRPr/>
            </a:lvl3pPr>
            <a:lvl4pPr marL="0" indent="0">
              <a:buNone/>
              <a:defRPr/>
            </a:lvl4pPr>
            <a:lvl5pPr marL="0" indent="0">
              <a:buNone/>
              <a:defRPr/>
            </a:lvl5pPr>
          </a:lstStyle>
          <a:p>
            <a:pPr lvl="1"/>
            <a:r>
              <a:rPr lang="en-GB" dirty="0"/>
              <a:t>Second level</a:t>
            </a:r>
          </a:p>
          <a:p>
            <a:pPr lvl="2"/>
            <a:r>
              <a:rPr lang="en-GB" dirty="0"/>
              <a:t>Third level</a:t>
            </a:r>
          </a:p>
          <a:p>
            <a:pPr lvl="3"/>
            <a:r>
              <a:rPr lang="en-GB" dirty="0"/>
              <a:t>Fourth level</a:t>
            </a:r>
          </a:p>
          <a:p>
            <a:pPr lvl="4"/>
            <a:r>
              <a:rPr lang="en-GB"/>
              <a:t>Fifth level</a:t>
            </a:r>
            <a:endParaRPr lang="en-GB" dirty="0"/>
          </a:p>
        </p:txBody>
      </p:sp>
      <p:sp>
        <p:nvSpPr>
          <p:cNvPr id="8" name="Text Placeholder 4">
            <a:extLst>
              <a:ext uri="{FF2B5EF4-FFF2-40B4-BE49-F238E27FC236}">
                <a16:creationId xmlns:a16="http://schemas.microsoft.com/office/drawing/2014/main" id="{0A9C62F0-B6D5-A341-94B4-E654F5BA169E}"/>
              </a:ext>
            </a:extLst>
          </p:cNvPr>
          <p:cNvSpPr>
            <a:spLocks noGrp="1"/>
          </p:cNvSpPr>
          <p:nvPr>
            <p:ph type="body" sz="quarter" idx="30" hasCustomPrompt="1"/>
          </p:nvPr>
        </p:nvSpPr>
        <p:spPr>
          <a:xfrm>
            <a:off x="18328695" y="7407275"/>
            <a:ext cx="5022850" cy="4148138"/>
          </a:xfrm>
        </p:spPr>
        <p:txBody>
          <a:bodyPr/>
          <a:lstStyle>
            <a:lvl2pPr marL="0" indent="0">
              <a:buNone/>
              <a:defRPr/>
            </a:lvl2pPr>
            <a:lvl3pPr marL="0" indent="0">
              <a:buNone/>
              <a:defRPr/>
            </a:lvl3pPr>
            <a:lvl4pPr marL="0" indent="0">
              <a:buNone/>
              <a:defRPr/>
            </a:lvl4pPr>
            <a:lvl5pPr marL="0" indent="0">
              <a:buNone/>
              <a:defRPr/>
            </a:lvl5pPr>
          </a:lstStyle>
          <a:p>
            <a:pPr lvl="1"/>
            <a:r>
              <a:rPr lang="en-GB" dirty="0"/>
              <a:t>Second level</a:t>
            </a:r>
          </a:p>
          <a:p>
            <a:pPr lvl="2"/>
            <a:r>
              <a:rPr lang="en-GB" dirty="0"/>
              <a:t>Third level</a:t>
            </a:r>
          </a:p>
          <a:p>
            <a:pPr lvl="3"/>
            <a:r>
              <a:rPr lang="en-GB" dirty="0"/>
              <a:t>Fourth level</a:t>
            </a:r>
          </a:p>
          <a:p>
            <a:pPr lvl="4"/>
            <a:r>
              <a:rPr lang="en-GB"/>
              <a:t>Fifth level</a:t>
            </a:r>
            <a:endParaRPr lang="en-GB" dirty="0"/>
          </a:p>
        </p:txBody>
      </p:sp>
      <p:sp>
        <p:nvSpPr>
          <p:cNvPr id="9" name="Text Placeholder 4">
            <a:extLst>
              <a:ext uri="{FF2B5EF4-FFF2-40B4-BE49-F238E27FC236}">
                <a16:creationId xmlns:a16="http://schemas.microsoft.com/office/drawing/2014/main" id="{BF5C3061-CE67-BB97-A091-DCE60FFED454}"/>
              </a:ext>
            </a:extLst>
          </p:cNvPr>
          <p:cNvSpPr>
            <a:spLocks noGrp="1"/>
          </p:cNvSpPr>
          <p:nvPr>
            <p:ph type="body" sz="quarter" idx="31" hasCustomPrompt="1"/>
          </p:nvPr>
        </p:nvSpPr>
        <p:spPr>
          <a:xfrm>
            <a:off x="12577082" y="7407275"/>
            <a:ext cx="5022850" cy="4148138"/>
          </a:xfrm>
        </p:spPr>
        <p:txBody>
          <a:bodyPr/>
          <a:lstStyle>
            <a:lvl2pPr marL="0" indent="0">
              <a:buNone/>
              <a:defRPr/>
            </a:lvl2pPr>
            <a:lvl3pPr marL="0" indent="0">
              <a:buNone/>
              <a:defRPr/>
            </a:lvl3pPr>
            <a:lvl4pPr marL="0" indent="0">
              <a:buNone/>
              <a:defRPr/>
            </a:lvl4pPr>
            <a:lvl5pPr marL="0" indent="0">
              <a:buNone/>
              <a:defRPr/>
            </a:lvl5pPr>
          </a:lstStyle>
          <a:p>
            <a:pPr lvl="1"/>
            <a:r>
              <a:rPr lang="en-GB" dirty="0"/>
              <a:t>Second level</a:t>
            </a:r>
          </a:p>
          <a:p>
            <a:pPr lvl="2"/>
            <a:r>
              <a:rPr lang="en-GB" dirty="0"/>
              <a:t>Third level</a:t>
            </a:r>
          </a:p>
          <a:p>
            <a:pPr lvl="3"/>
            <a:r>
              <a:rPr lang="en-GB" dirty="0"/>
              <a:t>Fourth level</a:t>
            </a:r>
          </a:p>
          <a:p>
            <a:pPr lvl="4"/>
            <a:r>
              <a:rPr lang="en-GB"/>
              <a:t>Fifth level</a:t>
            </a:r>
            <a:endParaRPr lang="en-GB" dirty="0"/>
          </a:p>
        </p:txBody>
      </p:sp>
    </p:spTree>
    <p:custDataLst>
      <p:tags r:id="rId1"/>
    </p:custDataLst>
    <p:extLst>
      <p:ext uri="{BB962C8B-B14F-4D97-AF65-F5344CB8AC3E}">
        <p14:creationId xmlns:p14="http://schemas.microsoft.com/office/powerpoint/2010/main" val="17309713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alf and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BD6A9-5051-4C55-A319-6AACE0AEF28A}"/>
              </a:ext>
            </a:extLst>
          </p:cNvPr>
          <p:cNvSpPr>
            <a:spLocks noGrp="1"/>
          </p:cNvSpPr>
          <p:nvPr>
            <p:ph type="title"/>
          </p:nvPr>
        </p:nvSpPr>
        <p:spPr>
          <a:xfrm>
            <a:off x="706437" y="1074738"/>
            <a:ext cx="22969537" cy="1462087"/>
          </a:xfrm>
          <a:prstGeom prst="rect">
            <a:avLst/>
          </a:prstGeom>
        </p:spPr>
        <p:txBody>
          <a:bodyPr/>
          <a:lstStyle/>
          <a:p>
            <a:r>
              <a:rPr lang="en-GB"/>
              <a:t>Click to edit Master title style</a:t>
            </a:r>
            <a:endParaRPr lang="en-GB" dirty="0"/>
          </a:p>
        </p:txBody>
      </p:sp>
      <p:sp>
        <p:nvSpPr>
          <p:cNvPr id="6" name="Footer Placeholder 4">
            <a:extLst>
              <a:ext uri="{FF2B5EF4-FFF2-40B4-BE49-F238E27FC236}">
                <a16:creationId xmlns:a16="http://schemas.microsoft.com/office/drawing/2014/main" id="{1AF68079-C76E-9A93-BB94-99E78362DF2B}"/>
              </a:ext>
            </a:extLst>
          </p:cNvPr>
          <p:cNvSpPr>
            <a:spLocks noGrp="1"/>
          </p:cNvSpPr>
          <p:nvPr>
            <p:ph type="ftr" sz="quarter" idx="11"/>
          </p:nvPr>
        </p:nvSpPr>
        <p:spPr>
          <a:xfrm>
            <a:off x="706438" y="12283062"/>
            <a:ext cx="20126325" cy="716400"/>
          </a:xfrm>
          <a:prstGeom prst="rect">
            <a:avLst/>
          </a:prstGeom>
        </p:spPr>
        <p:txBody>
          <a:bodyPr/>
          <a:lstStyle/>
          <a:p>
            <a:endParaRPr lang="en-GB" dirty="0"/>
          </a:p>
        </p:txBody>
      </p:sp>
      <p:sp>
        <p:nvSpPr>
          <p:cNvPr id="15" name="Picture Placeholder 6">
            <a:extLst>
              <a:ext uri="{FF2B5EF4-FFF2-40B4-BE49-F238E27FC236}">
                <a16:creationId xmlns:a16="http://schemas.microsoft.com/office/drawing/2014/main" id="{ADEE6A4A-2EC0-F74D-5F72-DD0F707D90E1}"/>
              </a:ext>
            </a:extLst>
          </p:cNvPr>
          <p:cNvSpPr>
            <a:spLocks noGrp="1"/>
          </p:cNvSpPr>
          <p:nvPr>
            <p:ph type="pic" sz="quarter" idx="13" hasCustomPrompt="1"/>
          </p:nvPr>
        </p:nvSpPr>
        <p:spPr>
          <a:xfrm>
            <a:off x="706438" y="3263899"/>
            <a:ext cx="11484768" cy="3420000"/>
          </a:xfrm>
          <a:prstGeom prst="rect">
            <a:avLst/>
          </a:prstGeom>
        </p:spPr>
        <p:txBody>
          <a:bodyPr lIns="72000" tIns="36000" rIns="72000" bIns="540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32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cxnSp>
        <p:nvCxnSpPr>
          <p:cNvPr id="16" name="Straight Connector 15">
            <a:extLst>
              <a:ext uri="{FF2B5EF4-FFF2-40B4-BE49-F238E27FC236}">
                <a16:creationId xmlns:a16="http://schemas.microsoft.com/office/drawing/2014/main" id="{58F74ECA-B1B6-C2DD-7434-69ABC0AE46ED}"/>
              </a:ext>
            </a:extLst>
          </p:cNvPr>
          <p:cNvCxnSpPr>
            <a:cxnSpLocks/>
          </p:cNvCxnSpPr>
          <p:nvPr userDrawn="1"/>
        </p:nvCxnSpPr>
        <p:spPr>
          <a:xfrm flipV="1">
            <a:off x="706438" y="7045199"/>
            <a:ext cx="11484768" cy="2"/>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6" name="Picture Placeholder 6">
            <a:extLst>
              <a:ext uri="{FF2B5EF4-FFF2-40B4-BE49-F238E27FC236}">
                <a16:creationId xmlns:a16="http://schemas.microsoft.com/office/drawing/2014/main" id="{2F48D2C6-8106-58E9-CB94-E53D116044F6}"/>
              </a:ext>
            </a:extLst>
          </p:cNvPr>
          <p:cNvSpPr>
            <a:spLocks noGrp="1"/>
          </p:cNvSpPr>
          <p:nvPr>
            <p:ph type="pic" sz="quarter" idx="20" hasCustomPrompt="1"/>
          </p:nvPr>
        </p:nvSpPr>
        <p:spPr>
          <a:xfrm>
            <a:off x="18311974" y="3257550"/>
            <a:ext cx="5364001" cy="3420000"/>
          </a:xfrm>
          <a:prstGeom prst="rect">
            <a:avLst/>
          </a:prstGeom>
        </p:spPr>
        <p:txBody>
          <a:bodyPr lIns="72000" tIns="36000" rIns="72000" bIns="540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32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cxnSp>
        <p:nvCxnSpPr>
          <p:cNvPr id="37" name="Straight Connector 36">
            <a:extLst>
              <a:ext uri="{FF2B5EF4-FFF2-40B4-BE49-F238E27FC236}">
                <a16:creationId xmlns:a16="http://schemas.microsoft.com/office/drawing/2014/main" id="{BFD3F7FE-5AFD-1B6B-77E9-EC9E28DFF3EE}"/>
              </a:ext>
            </a:extLst>
          </p:cNvPr>
          <p:cNvCxnSpPr>
            <a:cxnSpLocks/>
          </p:cNvCxnSpPr>
          <p:nvPr userDrawn="1"/>
        </p:nvCxnSpPr>
        <p:spPr>
          <a:xfrm>
            <a:off x="18292926" y="7038851"/>
            <a:ext cx="5364000"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0" name="Picture Placeholder 6">
            <a:extLst>
              <a:ext uri="{FF2B5EF4-FFF2-40B4-BE49-F238E27FC236}">
                <a16:creationId xmlns:a16="http://schemas.microsoft.com/office/drawing/2014/main" id="{8261BA62-E900-1184-2E97-753093E1142D}"/>
              </a:ext>
            </a:extLst>
          </p:cNvPr>
          <p:cNvSpPr>
            <a:spLocks noGrp="1"/>
          </p:cNvSpPr>
          <p:nvPr>
            <p:ph type="pic" sz="quarter" idx="22" hasCustomPrompt="1"/>
          </p:nvPr>
        </p:nvSpPr>
        <p:spPr>
          <a:xfrm>
            <a:off x="12551728" y="3257550"/>
            <a:ext cx="5349396" cy="3420000"/>
          </a:xfrm>
          <a:prstGeom prst="rect">
            <a:avLst/>
          </a:prstGeom>
        </p:spPr>
        <p:txBody>
          <a:bodyPr lIns="72000" tIns="36000" rIns="72000" bIns="540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32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cxnSp>
        <p:nvCxnSpPr>
          <p:cNvPr id="41" name="Straight Connector 40">
            <a:extLst>
              <a:ext uri="{FF2B5EF4-FFF2-40B4-BE49-F238E27FC236}">
                <a16:creationId xmlns:a16="http://schemas.microsoft.com/office/drawing/2014/main" id="{888E046C-992D-0BB3-DAE3-5942DF581CB0}"/>
              </a:ext>
            </a:extLst>
          </p:cNvPr>
          <p:cNvCxnSpPr>
            <a:cxnSpLocks/>
          </p:cNvCxnSpPr>
          <p:nvPr userDrawn="1"/>
        </p:nvCxnSpPr>
        <p:spPr>
          <a:xfrm>
            <a:off x="12537124" y="7038851"/>
            <a:ext cx="5364000"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00642D7A-BFF4-12E0-3A86-7AED1D871340}"/>
              </a:ext>
            </a:extLst>
          </p:cNvPr>
          <p:cNvSpPr>
            <a:spLocks noGrp="1"/>
          </p:cNvSpPr>
          <p:nvPr>
            <p:ph type="body" sz="quarter" idx="27" hasCustomPrompt="1"/>
          </p:nvPr>
        </p:nvSpPr>
        <p:spPr>
          <a:xfrm>
            <a:off x="706438" y="7407275"/>
            <a:ext cx="11483975" cy="4148138"/>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1"/>
            <a:r>
              <a:rPr lang="en-GB" dirty="0"/>
              <a:t>Second level</a:t>
            </a:r>
          </a:p>
          <a:p>
            <a:pPr lvl="2"/>
            <a:r>
              <a:rPr lang="en-GB" dirty="0"/>
              <a:t>Third level</a:t>
            </a:r>
          </a:p>
          <a:p>
            <a:pPr lvl="3"/>
            <a:r>
              <a:rPr lang="en-GB" dirty="0"/>
              <a:t>Fourth level</a:t>
            </a:r>
          </a:p>
          <a:p>
            <a:pPr lvl="4"/>
            <a:r>
              <a:rPr lang="en-GB"/>
              <a:t>Fifth level</a:t>
            </a:r>
            <a:endParaRPr lang="en-GB" dirty="0"/>
          </a:p>
        </p:txBody>
      </p:sp>
      <p:sp>
        <p:nvSpPr>
          <p:cNvPr id="5" name="Text Placeholder 3">
            <a:extLst>
              <a:ext uri="{FF2B5EF4-FFF2-40B4-BE49-F238E27FC236}">
                <a16:creationId xmlns:a16="http://schemas.microsoft.com/office/drawing/2014/main" id="{67F604D9-B248-C9E0-3AC0-EC9D8939D6CF}"/>
              </a:ext>
            </a:extLst>
          </p:cNvPr>
          <p:cNvSpPr>
            <a:spLocks noGrp="1"/>
          </p:cNvSpPr>
          <p:nvPr>
            <p:ph type="body" sz="quarter" idx="28" hasCustomPrompt="1"/>
          </p:nvPr>
        </p:nvSpPr>
        <p:spPr>
          <a:xfrm>
            <a:off x="12537125" y="7407275"/>
            <a:ext cx="5414326" cy="4148138"/>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1"/>
            <a:r>
              <a:rPr lang="en-GB" dirty="0"/>
              <a:t>Second level</a:t>
            </a:r>
          </a:p>
          <a:p>
            <a:pPr lvl="2"/>
            <a:r>
              <a:rPr lang="en-GB" dirty="0"/>
              <a:t>Third level</a:t>
            </a:r>
          </a:p>
          <a:p>
            <a:pPr lvl="3"/>
            <a:r>
              <a:rPr lang="en-GB" dirty="0"/>
              <a:t>Fourth level</a:t>
            </a:r>
          </a:p>
          <a:p>
            <a:pPr lvl="4"/>
            <a:r>
              <a:rPr lang="en-GB"/>
              <a:t>Fifth level</a:t>
            </a:r>
            <a:endParaRPr lang="en-GB" dirty="0"/>
          </a:p>
        </p:txBody>
      </p:sp>
      <p:sp>
        <p:nvSpPr>
          <p:cNvPr id="7" name="Text Placeholder 3">
            <a:extLst>
              <a:ext uri="{FF2B5EF4-FFF2-40B4-BE49-F238E27FC236}">
                <a16:creationId xmlns:a16="http://schemas.microsoft.com/office/drawing/2014/main" id="{C177ECBD-10F8-3107-5BBD-5EAACF7F0D1C}"/>
              </a:ext>
            </a:extLst>
          </p:cNvPr>
          <p:cNvSpPr>
            <a:spLocks noGrp="1"/>
          </p:cNvSpPr>
          <p:nvPr>
            <p:ph type="body" sz="quarter" idx="29" hasCustomPrompt="1"/>
          </p:nvPr>
        </p:nvSpPr>
        <p:spPr>
          <a:xfrm>
            <a:off x="18292926" y="7407275"/>
            <a:ext cx="5364000" cy="4148138"/>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1"/>
            <a:r>
              <a:rPr lang="en-GB" dirty="0"/>
              <a:t>Second level</a:t>
            </a:r>
          </a:p>
          <a:p>
            <a:pPr lvl="2"/>
            <a:r>
              <a:rPr lang="en-GB" dirty="0"/>
              <a:t>Third level</a:t>
            </a:r>
          </a:p>
          <a:p>
            <a:pPr lvl="3"/>
            <a:r>
              <a:rPr lang="en-GB" dirty="0"/>
              <a:t>Fourth level</a:t>
            </a:r>
          </a:p>
          <a:p>
            <a:pPr lvl="4"/>
            <a:r>
              <a:rPr lang="en-GB"/>
              <a:t>Fifth level</a:t>
            </a:r>
            <a:endParaRPr lang="en-GB" dirty="0"/>
          </a:p>
        </p:txBody>
      </p:sp>
    </p:spTree>
    <p:custDataLst>
      <p:tags r:id="rId1"/>
    </p:custDataLst>
    <p:extLst>
      <p:ext uri="{BB962C8B-B14F-4D97-AF65-F5344CB8AC3E}">
        <p14:creationId xmlns:p14="http://schemas.microsoft.com/office/powerpoint/2010/main" val="4113008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Thank You - 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9CE272C-B930-03DA-09A1-EA18C1397CDA}"/>
              </a:ext>
            </a:extLst>
          </p:cNvPr>
          <p:cNvSpPr/>
          <p:nvPr userDrawn="1"/>
        </p:nvSpPr>
        <p:spPr>
          <a:xfrm>
            <a:off x="309282" y="322729"/>
            <a:ext cx="23747506" cy="13097436"/>
          </a:xfrm>
          <a:prstGeom prst="rect">
            <a:avLst/>
          </a:prstGeom>
          <a:solidFill>
            <a:schemeClr val="accent1">
              <a:lumMod val="20000"/>
              <a:lumOff val="80000"/>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3" name="Oval 7">
            <a:extLst>
              <a:ext uri="{FF2B5EF4-FFF2-40B4-BE49-F238E27FC236}">
                <a16:creationId xmlns:a16="http://schemas.microsoft.com/office/drawing/2014/main" id="{0C957971-AB59-814F-0E56-23E76406F580}"/>
              </a:ext>
            </a:extLst>
          </p:cNvPr>
          <p:cNvSpPr/>
          <p:nvPr userDrawn="1"/>
        </p:nvSpPr>
        <p:spPr>
          <a:xfrm>
            <a:off x="14213278" y="6871447"/>
            <a:ext cx="3738172" cy="3867150"/>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4" name="Oval 3">
            <a:extLst>
              <a:ext uri="{FF2B5EF4-FFF2-40B4-BE49-F238E27FC236}">
                <a16:creationId xmlns:a16="http://schemas.microsoft.com/office/drawing/2014/main" id="{EEB9704F-FA44-4F84-6557-54D4152BE3DD}"/>
              </a:ext>
            </a:extLst>
          </p:cNvPr>
          <p:cNvSpPr/>
          <p:nvPr userDrawn="1"/>
        </p:nvSpPr>
        <p:spPr>
          <a:xfrm>
            <a:off x="20108910" y="1812925"/>
            <a:ext cx="1447706" cy="1447800"/>
          </a:xfrm>
          <a:prstGeom prst="ellipse">
            <a:avLst/>
          </a:prstGeom>
          <a:solidFill>
            <a:schemeClr val="accent1">
              <a:alpha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5" name="Picture Placeholder 15">
            <a:extLst>
              <a:ext uri="{FF2B5EF4-FFF2-40B4-BE49-F238E27FC236}">
                <a16:creationId xmlns:a16="http://schemas.microsoft.com/office/drawing/2014/main" id="{967FBAD4-1DF1-3082-C18E-96C4CE110079}"/>
              </a:ext>
            </a:extLst>
          </p:cNvPr>
          <p:cNvSpPr>
            <a:spLocks noGrp="1"/>
          </p:cNvSpPr>
          <p:nvPr>
            <p:ph type="pic" sz="quarter" idx="12" hasCustomPrompt="1"/>
          </p:nvPr>
        </p:nvSpPr>
        <p:spPr>
          <a:xfrm>
            <a:off x="14213279" y="3004297"/>
            <a:ext cx="7733797" cy="7734300"/>
          </a:xfrm>
          <a:prstGeom prst="ellipse">
            <a:avLst/>
          </a:prstGeom>
          <a:noFill/>
        </p:spPr>
        <p:txBody>
          <a:bodyPr lIns="72000" tIns="72000" rIns="72000" bIns="936000" anchor="ctr" anchorCtr="0"/>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solidFill>
                  <a:schemeClr val="bg1"/>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22" name="Title 1">
            <a:extLst>
              <a:ext uri="{FF2B5EF4-FFF2-40B4-BE49-F238E27FC236}">
                <a16:creationId xmlns:a16="http://schemas.microsoft.com/office/drawing/2014/main" id="{3DE4A6BF-52EC-01C3-DDC7-7349D3974E7C}"/>
              </a:ext>
            </a:extLst>
          </p:cNvPr>
          <p:cNvSpPr>
            <a:spLocks noGrp="1"/>
          </p:cNvSpPr>
          <p:nvPr>
            <p:ph type="title" hasCustomPrompt="1"/>
          </p:nvPr>
        </p:nvSpPr>
        <p:spPr>
          <a:xfrm>
            <a:off x="706438" y="5327650"/>
            <a:ext cx="11485562" cy="2070100"/>
          </a:xfrm>
          <a:noFill/>
        </p:spPr>
        <p:txBody>
          <a:bodyPr wrap="square" lIns="72000" tIns="72000" rIns="72000" bIns="72000" rtlCol="0">
            <a:normAutofit/>
          </a:bodyPr>
          <a:lstStyle>
            <a:lvl1pPr algn="ctr">
              <a:defRPr lang="en-GB" sz="9600" b="1" i="0">
                <a:solidFill>
                  <a:schemeClr val="accent1"/>
                </a:solidFill>
                <a:latin typeface="Bitter SemiBold" pitchFamily="2" charset="77"/>
                <a:ea typeface="+mn-ea"/>
                <a:cs typeface="+mn-cs"/>
              </a:defRPr>
            </a:lvl1pPr>
          </a:lstStyle>
          <a:p>
            <a:pPr marL="0" lvl="0" algn="ctr">
              <a:buClr>
                <a:schemeClr val="accent1"/>
              </a:buClr>
            </a:pPr>
            <a:r>
              <a:rPr lang="en-GB"/>
              <a:t>Thank you!</a:t>
            </a:r>
            <a:endParaRPr lang="en-GB" dirty="0"/>
          </a:p>
        </p:txBody>
      </p:sp>
      <p:sp>
        <p:nvSpPr>
          <p:cNvPr id="23" name="Text Placeholder 7">
            <a:extLst>
              <a:ext uri="{FF2B5EF4-FFF2-40B4-BE49-F238E27FC236}">
                <a16:creationId xmlns:a16="http://schemas.microsoft.com/office/drawing/2014/main" id="{C3BA8401-65AA-C611-1FF1-808EFE403A00}"/>
              </a:ext>
            </a:extLst>
          </p:cNvPr>
          <p:cNvSpPr>
            <a:spLocks noGrp="1"/>
          </p:cNvSpPr>
          <p:nvPr>
            <p:ph type="body" sz="quarter" idx="14" hasCustomPrompt="1"/>
          </p:nvPr>
        </p:nvSpPr>
        <p:spPr>
          <a:xfrm>
            <a:off x="706438" y="7397750"/>
            <a:ext cx="11484767" cy="2089150"/>
          </a:xfrm>
        </p:spPr>
        <p:txBody>
          <a:bodyPr>
            <a:normAutofit/>
          </a:bodyPr>
          <a:lstStyle>
            <a:lvl1pPr marL="0" indent="0" algn="ctr">
              <a:lnSpc>
                <a:spcPct val="150000"/>
              </a:lnSpc>
              <a:buNone/>
              <a:defRPr sz="2400" b="0" i="0">
                <a:solidFill>
                  <a:schemeClr val="accent1"/>
                </a:solidFill>
                <a:latin typeface="+mn-lt"/>
                <a:ea typeface="Roboto" panose="02000000000000000000" pitchFamily="2" charset="0"/>
                <a:cs typeface="Rubik Medium" pitchFamily="2" charset="-79"/>
              </a:defRPr>
            </a:lvl1pPr>
            <a:lvl2pPr marL="914354" indent="0">
              <a:buNone/>
              <a:defRPr>
                <a:solidFill>
                  <a:schemeClr val="bg1"/>
                </a:solidFill>
              </a:defRPr>
            </a:lvl2pPr>
            <a:lvl3pPr marL="1828709" indent="0">
              <a:buNone/>
              <a:defRPr>
                <a:solidFill>
                  <a:schemeClr val="bg1"/>
                </a:solidFill>
              </a:defRPr>
            </a:lvl3pPr>
            <a:lvl4pPr marL="2743063" indent="0">
              <a:buNone/>
              <a:defRPr>
                <a:solidFill>
                  <a:schemeClr val="bg1"/>
                </a:solidFill>
              </a:defRPr>
            </a:lvl4pPr>
            <a:lvl5pPr marL="3657417" indent="0">
              <a:buNone/>
              <a:defRPr>
                <a:solidFill>
                  <a:schemeClr val="bg1"/>
                </a:solidFill>
              </a:defRPr>
            </a:lvl5pPr>
          </a:lstStyle>
          <a:p>
            <a:pPr lvl="0"/>
            <a:r>
              <a:rPr lang="en-GB"/>
              <a:t>Name | email@gbif.org</a:t>
            </a:r>
            <a:endParaRPr lang="en-GB" dirty="0"/>
          </a:p>
        </p:txBody>
      </p:sp>
      <p:pic>
        <p:nvPicPr>
          <p:cNvPr id="2" name="Graphic 1">
            <a:extLst>
              <a:ext uri="{FF2B5EF4-FFF2-40B4-BE49-F238E27FC236}">
                <a16:creationId xmlns:a16="http://schemas.microsoft.com/office/drawing/2014/main" id="{CCF8364C-A77D-0DC3-C808-67F7DA681CB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46875" y="12282050"/>
            <a:ext cx="716400" cy="716400"/>
          </a:xfrm>
          <a:prstGeom prst="rect">
            <a:avLst/>
          </a:prstGeom>
        </p:spPr>
      </p:pic>
    </p:spTree>
    <p:custDataLst>
      <p:tags r:id="rId1"/>
    </p:custDataLst>
    <p:extLst>
      <p:ext uri="{BB962C8B-B14F-4D97-AF65-F5344CB8AC3E}">
        <p14:creationId xmlns:p14="http://schemas.microsoft.com/office/powerpoint/2010/main" val="3520135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5EB18870-C0D2-0289-AB19-15E4A664B284}"/>
              </a:ext>
            </a:extLst>
          </p:cNvPr>
          <p:cNvSpPr>
            <a:spLocks noGrp="1"/>
          </p:cNvSpPr>
          <p:nvPr>
            <p:ph type="dt" sz="half" idx="10"/>
          </p:nvPr>
        </p:nvSpPr>
        <p:spPr/>
        <p:txBody>
          <a:bodyPr/>
          <a:lstStyle/>
          <a:p>
            <a:fld id="{65FFC8DD-7E87-3E47-9F40-9222235C5D65}" type="datetimeFigureOut">
              <a:rPr lang="en-GB" smtClean="0"/>
              <a:t>15/09/2025</a:t>
            </a:fld>
            <a:endParaRPr lang="en-GB" dirty="0"/>
          </a:p>
        </p:txBody>
      </p:sp>
      <p:sp>
        <p:nvSpPr>
          <p:cNvPr id="11" name="Footer Placeholder 10">
            <a:extLst>
              <a:ext uri="{FF2B5EF4-FFF2-40B4-BE49-F238E27FC236}">
                <a16:creationId xmlns:a16="http://schemas.microsoft.com/office/drawing/2014/main" id="{DF40FD6D-4952-5BDB-27BF-7663F9E3CD32}"/>
              </a:ext>
            </a:extLst>
          </p:cNvPr>
          <p:cNvSpPr>
            <a:spLocks noGrp="1"/>
          </p:cNvSpPr>
          <p:nvPr>
            <p:ph type="ftr" sz="quarter" idx="11"/>
          </p:nvPr>
        </p:nvSpPr>
        <p:spPr/>
        <p:txBody>
          <a:bodyPr/>
          <a:lstStyle/>
          <a:p>
            <a:endParaRPr lang="en-GB" dirty="0"/>
          </a:p>
        </p:txBody>
      </p:sp>
      <p:sp>
        <p:nvSpPr>
          <p:cNvPr id="12" name="Slide Number Placeholder 11">
            <a:extLst>
              <a:ext uri="{FF2B5EF4-FFF2-40B4-BE49-F238E27FC236}">
                <a16:creationId xmlns:a16="http://schemas.microsoft.com/office/drawing/2014/main" id="{67330F2A-58E9-4D30-2DF5-D973892C75F4}"/>
              </a:ext>
            </a:extLst>
          </p:cNvPr>
          <p:cNvSpPr>
            <a:spLocks noGrp="1"/>
          </p:cNvSpPr>
          <p:nvPr>
            <p:ph type="sldNum" sz="quarter" idx="12"/>
          </p:nvPr>
        </p:nvSpPr>
        <p:spPr/>
        <p:txBody>
          <a:bodyPr/>
          <a:lstStyle/>
          <a:p>
            <a:fld id="{476A1796-5593-5349-A609-9F4B7AECCDC2}" type="slidenum">
              <a:rPr lang="en-GB" smtClean="0"/>
              <a:t>‹#›</a:t>
            </a:fld>
            <a:endParaRPr lang="en-GB" dirty="0"/>
          </a:p>
        </p:txBody>
      </p:sp>
      <p:sp>
        <p:nvSpPr>
          <p:cNvPr id="13" name="Title 12">
            <a:extLst>
              <a:ext uri="{FF2B5EF4-FFF2-40B4-BE49-F238E27FC236}">
                <a16:creationId xmlns:a16="http://schemas.microsoft.com/office/drawing/2014/main" id="{B3B66602-7A17-6156-6037-1CA42191709B}"/>
              </a:ext>
            </a:extLst>
          </p:cNvPr>
          <p:cNvSpPr>
            <a:spLocks noGrp="1"/>
          </p:cNvSpPr>
          <p:nvPr>
            <p:ph type="title"/>
          </p:nvPr>
        </p:nvSpPr>
        <p:spPr/>
        <p:txBody>
          <a:bodyPr/>
          <a:lstStyle>
            <a:lvl1pPr>
              <a:defRPr b="1" i="0">
                <a:latin typeface="Bitter SemiBold" pitchFamily="2" charset="77"/>
              </a:defRPr>
            </a:lvl1pPr>
          </a:lstStyle>
          <a:p>
            <a:r>
              <a:rPr lang="en-GB"/>
              <a:t>Click to edit Master title style</a:t>
            </a:r>
            <a:endParaRPr lang="en-GB" dirty="0"/>
          </a:p>
        </p:txBody>
      </p:sp>
      <p:sp>
        <p:nvSpPr>
          <p:cNvPr id="4" name="Text Placeholder 3">
            <a:extLst>
              <a:ext uri="{FF2B5EF4-FFF2-40B4-BE49-F238E27FC236}">
                <a16:creationId xmlns:a16="http://schemas.microsoft.com/office/drawing/2014/main" id="{556D463E-E43F-DDBD-29C5-502642131CAC}"/>
              </a:ext>
            </a:extLst>
          </p:cNvPr>
          <p:cNvSpPr>
            <a:spLocks noGrp="1"/>
          </p:cNvSpPr>
          <p:nvPr>
            <p:ph type="body" sz="quarter" idx="13"/>
          </p:nvPr>
        </p:nvSpPr>
        <p:spPr>
          <a:xfrm>
            <a:off x="3514725" y="3257550"/>
            <a:ext cx="17318038" cy="82978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392578309"/>
      </p:ext>
    </p:extLst>
  </p:cSld>
  <p:clrMapOvr>
    <a:masterClrMapping/>
  </p:clrMapOvr>
  <p:hf sldNum="0" hd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hank You -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9CE272C-B930-03DA-09A1-EA18C1397CDA}"/>
              </a:ext>
            </a:extLst>
          </p:cNvPr>
          <p:cNvSpPr/>
          <p:nvPr userDrawn="1"/>
        </p:nvSpPr>
        <p:spPr>
          <a:xfrm>
            <a:off x="309282" y="322729"/>
            <a:ext cx="23747506" cy="13097436"/>
          </a:xfrm>
          <a:prstGeom prst="rect">
            <a:avLst/>
          </a:prstGeom>
          <a:solidFill>
            <a:schemeClr val="accent2">
              <a:lumMod val="20000"/>
              <a:lumOff val="80000"/>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3" name="Oval 7">
            <a:extLst>
              <a:ext uri="{FF2B5EF4-FFF2-40B4-BE49-F238E27FC236}">
                <a16:creationId xmlns:a16="http://schemas.microsoft.com/office/drawing/2014/main" id="{0C957971-AB59-814F-0E56-23E76406F580}"/>
              </a:ext>
            </a:extLst>
          </p:cNvPr>
          <p:cNvSpPr/>
          <p:nvPr userDrawn="1"/>
        </p:nvSpPr>
        <p:spPr>
          <a:xfrm>
            <a:off x="14213278" y="6871447"/>
            <a:ext cx="3738172" cy="3867150"/>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4" name="Oval 3">
            <a:extLst>
              <a:ext uri="{FF2B5EF4-FFF2-40B4-BE49-F238E27FC236}">
                <a16:creationId xmlns:a16="http://schemas.microsoft.com/office/drawing/2014/main" id="{EEB9704F-FA44-4F84-6557-54D4152BE3DD}"/>
              </a:ext>
            </a:extLst>
          </p:cNvPr>
          <p:cNvSpPr/>
          <p:nvPr userDrawn="1"/>
        </p:nvSpPr>
        <p:spPr>
          <a:xfrm>
            <a:off x="20108910" y="1812925"/>
            <a:ext cx="1447706" cy="1447800"/>
          </a:xfrm>
          <a:prstGeom prst="ellipse">
            <a:avLst/>
          </a:prstGeom>
          <a:solidFill>
            <a:schemeClr val="accent2">
              <a:alpha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5" name="Picture Placeholder 15">
            <a:extLst>
              <a:ext uri="{FF2B5EF4-FFF2-40B4-BE49-F238E27FC236}">
                <a16:creationId xmlns:a16="http://schemas.microsoft.com/office/drawing/2014/main" id="{967FBAD4-1DF1-3082-C18E-96C4CE110079}"/>
              </a:ext>
            </a:extLst>
          </p:cNvPr>
          <p:cNvSpPr>
            <a:spLocks noGrp="1"/>
          </p:cNvSpPr>
          <p:nvPr>
            <p:ph type="pic" sz="quarter" idx="12" hasCustomPrompt="1"/>
          </p:nvPr>
        </p:nvSpPr>
        <p:spPr>
          <a:xfrm>
            <a:off x="14213279" y="3004297"/>
            <a:ext cx="7733797" cy="7734300"/>
          </a:xfrm>
          <a:prstGeom prst="ellipse">
            <a:avLst/>
          </a:prstGeom>
          <a:noFill/>
        </p:spPr>
        <p:txBody>
          <a:bodyPr lIns="72000" tIns="72000" rIns="72000" bIns="936000" anchor="ctr" anchorCtr="0"/>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solidFill>
                  <a:schemeClr val="bg1"/>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22" name="Title 1">
            <a:extLst>
              <a:ext uri="{FF2B5EF4-FFF2-40B4-BE49-F238E27FC236}">
                <a16:creationId xmlns:a16="http://schemas.microsoft.com/office/drawing/2014/main" id="{3DE4A6BF-52EC-01C3-DDC7-7349D3974E7C}"/>
              </a:ext>
            </a:extLst>
          </p:cNvPr>
          <p:cNvSpPr>
            <a:spLocks noGrp="1"/>
          </p:cNvSpPr>
          <p:nvPr>
            <p:ph type="title" hasCustomPrompt="1"/>
          </p:nvPr>
        </p:nvSpPr>
        <p:spPr>
          <a:xfrm>
            <a:off x="706438" y="5327650"/>
            <a:ext cx="11485562" cy="2070100"/>
          </a:xfrm>
          <a:noFill/>
        </p:spPr>
        <p:txBody>
          <a:bodyPr wrap="square" lIns="72000" tIns="72000" rIns="72000" bIns="72000" rtlCol="0">
            <a:normAutofit/>
          </a:bodyPr>
          <a:lstStyle>
            <a:lvl1pPr algn="ctr">
              <a:defRPr lang="en-GB" sz="9600" b="1" i="0">
                <a:solidFill>
                  <a:schemeClr val="accent2"/>
                </a:solidFill>
                <a:latin typeface="Bitter SemiBold" pitchFamily="2" charset="77"/>
                <a:ea typeface="+mn-ea"/>
                <a:cs typeface="+mn-cs"/>
              </a:defRPr>
            </a:lvl1pPr>
          </a:lstStyle>
          <a:p>
            <a:pPr marL="0" lvl="0" algn="ctr">
              <a:buClr>
                <a:schemeClr val="accent1"/>
              </a:buClr>
            </a:pPr>
            <a:r>
              <a:rPr lang="en-GB"/>
              <a:t>Thank you!</a:t>
            </a:r>
            <a:endParaRPr lang="en-GB" dirty="0"/>
          </a:p>
        </p:txBody>
      </p:sp>
      <p:sp>
        <p:nvSpPr>
          <p:cNvPr id="23" name="Text Placeholder 7">
            <a:extLst>
              <a:ext uri="{FF2B5EF4-FFF2-40B4-BE49-F238E27FC236}">
                <a16:creationId xmlns:a16="http://schemas.microsoft.com/office/drawing/2014/main" id="{C3BA8401-65AA-C611-1FF1-808EFE403A00}"/>
              </a:ext>
            </a:extLst>
          </p:cNvPr>
          <p:cNvSpPr>
            <a:spLocks noGrp="1"/>
          </p:cNvSpPr>
          <p:nvPr>
            <p:ph type="body" sz="quarter" idx="14" hasCustomPrompt="1"/>
          </p:nvPr>
        </p:nvSpPr>
        <p:spPr>
          <a:xfrm>
            <a:off x="706438" y="7397750"/>
            <a:ext cx="11484767" cy="2089150"/>
          </a:xfrm>
        </p:spPr>
        <p:txBody>
          <a:bodyPr>
            <a:normAutofit/>
          </a:bodyPr>
          <a:lstStyle>
            <a:lvl1pPr marL="0" indent="0" algn="ctr">
              <a:lnSpc>
                <a:spcPct val="150000"/>
              </a:lnSpc>
              <a:buNone/>
              <a:defRPr sz="2400" b="0" i="0">
                <a:solidFill>
                  <a:schemeClr val="accent2"/>
                </a:solidFill>
                <a:latin typeface="+mn-lt"/>
                <a:ea typeface="Roboto" panose="02000000000000000000" pitchFamily="2" charset="0"/>
                <a:cs typeface="Rubik Medium" pitchFamily="2" charset="-79"/>
              </a:defRPr>
            </a:lvl1pPr>
            <a:lvl2pPr marL="914354" indent="0">
              <a:buNone/>
              <a:defRPr>
                <a:solidFill>
                  <a:schemeClr val="bg1"/>
                </a:solidFill>
              </a:defRPr>
            </a:lvl2pPr>
            <a:lvl3pPr marL="1828709" indent="0">
              <a:buNone/>
              <a:defRPr>
                <a:solidFill>
                  <a:schemeClr val="bg1"/>
                </a:solidFill>
              </a:defRPr>
            </a:lvl3pPr>
            <a:lvl4pPr marL="2743063" indent="0">
              <a:buNone/>
              <a:defRPr>
                <a:solidFill>
                  <a:schemeClr val="bg1"/>
                </a:solidFill>
              </a:defRPr>
            </a:lvl4pPr>
            <a:lvl5pPr marL="3657417" indent="0">
              <a:buNone/>
              <a:defRPr>
                <a:solidFill>
                  <a:schemeClr val="bg1"/>
                </a:solidFill>
              </a:defRPr>
            </a:lvl5pPr>
          </a:lstStyle>
          <a:p>
            <a:pPr lvl="0"/>
            <a:r>
              <a:rPr lang="en-GB"/>
              <a:t>Name | email@gbif.org</a:t>
            </a:r>
            <a:endParaRPr lang="en-GB" dirty="0"/>
          </a:p>
        </p:txBody>
      </p:sp>
      <p:pic>
        <p:nvPicPr>
          <p:cNvPr id="2" name="Graphic 1">
            <a:extLst>
              <a:ext uri="{FF2B5EF4-FFF2-40B4-BE49-F238E27FC236}">
                <a16:creationId xmlns:a16="http://schemas.microsoft.com/office/drawing/2014/main" id="{C62EBF2F-31DA-0EEF-3D37-57240EF68B7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46875" y="12282050"/>
            <a:ext cx="716400" cy="716400"/>
          </a:xfrm>
          <a:prstGeom prst="rect">
            <a:avLst/>
          </a:prstGeom>
        </p:spPr>
      </p:pic>
    </p:spTree>
    <p:custDataLst>
      <p:tags r:id="rId1"/>
    </p:custDataLst>
    <p:extLst>
      <p:ext uri="{BB962C8B-B14F-4D97-AF65-F5344CB8AC3E}">
        <p14:creationId xmlns:p14="http://schemas.microsoft.com/office/powerpoint/2010/main" val="2685009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hank You - Charm">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9CE272C-B930-03DA-09A1-EA18C1397CDA}"/>
              </a:ext>
            </a:extLst>
          </p:cNvPr>
          <p:cNvSpPr/>
          <p:nvPr userDrawn="1"/>
        </p:nvSpPr>
        <p:spPr>
          <a:xfrm>
            <a:off x="309282" y="322729"/>
            <a:ext cx="23747506" cy="13097436"/>
          </a:xfrm>
          <a:prstGeom prst="rect">
            <a:avLst/>
          </a:prstGeom>
          <a:solidFill>
            <a:schemeClr val="accent4">
              <a:lumMod val="20000"/>
              <a:lumOff val="80000"/>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3" name="Oval 7">
            <a:extLst>
              <a:ext uri="{FF2B5EF4-FFF2-40B4-BE49-F238E27FC236}">
                <a16:creationId xmlns:a16="http://schemas.microsoft.com/office/drawing/2014/main" id="{0C957971-AB59-814F-0E56-23E76406F580}"/>
              </a:ext>
            </a:extLst>
          </p:cNvPr>
          <p:cNvSpPr/>
          <p:nvPr userDrawn="1"/>
        </p:nvSpPr>
        <p:spPr>
          <a:xfrm>
            <a:off x="14213278" y="6871447"/>
            <a:ext cx="3738172" cy="3867150"/>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4" name="Oval 3">
            <a:extLst>
              <a:ext uri="{FF2B5EF4-FFF2-40B4-BE49-F238E27FC236}">
                <a16:creationId xmlns:a16="http://schemas.microsoft.com/office/drawing/2014/main" id="{EEB9704F-FA44-4F84-6557-54D4152BE3DD}"/>
              </a:ext>
            </a:extLst>
          </p:cNvPr>
          <p:cNvSpPr/>
          <p:nvPr userDrawn="1"/>
        </p:nvSpPr>
        <p:spPr>
          <a:xfrm>
            <a:off x="20108910" y="1812925"/>
            <a:ext cx="1447706" cy="1447800"/>
          </a:xfrm>
          <a:prstGeom prst="ellipse">
            <a:avLst/>
          </a:prstGeom>
          <a:solidFill>
            <a:schemeClr val="accent4">
              <a:alpha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5" name="Picture Placeholder 15">
            <a:extLst>
              <a:ext uri="{FF2B5EF4-FFF2-40B4-BE49-F238E27FC236}">
                <a16:creationId xmlns:a16="http://schemas.microsoft.com/office/drawing/2014/main" id="{967FBAD4-1DF1-3082-C18E-96C4CE110079}"/>
              </a:ext>
            </a:extLst>
          </p:cNvPr>
          <p:cNvSpPr>
            <a:spLocks noGrp="1"/>
          </p:cNvSpPr>
          <p:nvPr>
            <p:ph type="pic" sz="quarter" idx="12" hasCustomPrompt="1"/>
          </p:nvPr>
        </p:nvSpPr>
        <p:spPr>
          <a:xfrm>
            <a:off x="14213279" y="3004297"/>
            <a:ext cx="7733797" cy="7734300"/>
          </a:xfrm>
          <a:prstGeom prst="ellipse">
            <a:avLst/>
          </a:prstGeom>
          <a:noFill/>
        </p:spPr>
        <p:txBody>
          <a:bodyPr lIns="72000" tIns="72000" rIns="72000" bIns="936000" anchor="ctr" anchorCtr="0"/>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solidFill>
                  <a:schemeClr val="bg1"/>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22" name="Title 1">
            <a:extLst>
              <a:ext uri="{FF2B5EF4-FFF2-40B4-BE49-F238E27FC236}">
                <a16:creationId xmlns:a16="http://schemas.microsoft.com/office/drawing/2014/main" id="{3DE4A6BF-52EC-01C3-DDC7-7349D3974E7C}"/>
              </a:ext>
            </a:extLst>
          </p:cNvPr>
          <p:cNvSpPr>
            <a:spLocks noGrp="1"/>
          </p:cNvSpPr>
          <p:nvPr>
            <p:ph type="title" hasCustomPrompt="1"/>
          </p:nvPr>
        </p:nvSpPr>
        <p:spPr>
          <a:xfrm>
            <a:off x="706438" y="5327650"/>
            <a:ext cx="11485562" cy="2070100"/>
          </a:xfrm>
          <a:noFill/>
        </p:spPr>
        <p:txBody>
          <a:bodyPr wrap="square" lIns="72000" tIns="72000" rIns="72000" bIns="72000" rtlCol="0">
            <a:normAutofit/>
          </a:bodyPr>
          <a:lstStyle>
            <a:lvl1pPr algn="ctr">
              <a:defRPr lang="en-GB" sz="9600" b="1" i="0">
                <a:solidFill>
                  <a:schemeClr val="accent4"/>
                </a:solidFill>
                <a:latin typeface="Bitter SemiBold" pitchFamily="2" charset="77"/>
                <a:ea typeface="+mn-ea"/>
                <a:cs typeface="+mn-cs"/>
              </a:defRPr>
            </a:lvl1pPr>
          </a:lstStyle>
          <a:p>
            <a:pPr marL="0" lvl="0" algn="ctr">
              <a:buClr>
                <a:schemeClr val="accent1"/>
              </a:buClr>
            </a:pPr>
            <a:r>
              <a:rPr lang="en-GB"/>
              <a:t>Thank you!</a:t>
            </a:r>
            <a:endParaRPr lang="en-GB" dirty="0"/>
          </a:p>
        </p:txBody>
      </p:sp>
      <p:sp>
        <p:nvSpPr>
          <p:cNvPr id="23" name="Text Placeholder 7">
            <a:extLst>
              <a:ext uri="{FF2B5EF4-FFF2-40B4-BE49-F238E27FC236}">
                <a16:creationId xmlns:a16="http://schemas.microsoft.com/office/drawing/2014/main" id="{C3BA8401-65AA-C611-1FF1-808EFE403A00}"/>
              </a:ext>
            </a:extLst>
          </p:cNvPr>
          <p:cNvSpPr>
            <a:spLocks noGrp="1"/>
          </p:cNvSpPr>
          <p:nvPr>
            <p:ph type="body" sz="quarter" idx="14" hasCustomPrompt="1"/>
          </p:nvPr>
        </p:nvSpPr>
        <p:spPr>
          <a:xfrm>
            <a:off x="706438" y="7397750"/>
            <a:ext cx="11484767" cy="2089150"/>
          </a:xfrm>
        </p:spPr>
        <p:txBody>
          <a:bodyPr>
            <a:normAutofit/>
          </a:bodyPr>
          <a:lstStyle>
            <a:lvl1pPr marL="0" indent="0" algn="ctr">
              <a:lnSpc>
                <a:spcPct val="150000"/>
              </a:lnSpc>
              <a:buNone/>
              <a:defRPr sz="2400" b="0" i="0">
                <a:solidFill>
                  <a:schemeClr val="accent4"/>
                </a:solidFill>
                <a:latin typeface="+mn-lt"/>
                <a:ea typeface="Roboto" panose="02000000000000000000" pitchFamily="2" charset="0"/>
                <a:cs typeface="Rubik Medium" pitchFamily="2" charset="-79"/>
              </a:defRPr>
            </a:lvl1pPr>
            <a:lvl2pPr marL="914354" indent="0">
              <a:buNone/>
              <a:defRPr>
                <a:solidFill>
                  <a:schemeClr val="bg1"/>
                </a:solidFill>
              </a:defRPr>
            </a:lvl2pPr>
            <a:lvl3pPr marL="1828709" indent="0">
              <a:buNone/>
              <a:defRPr>
                <a:solidFill>
                  <a:schemeClr val="bg1"/>
                </a:solidFill>
              </a:defRPr>
            </a:lvl3pPr>
            <a:lvl4pPr marL="2743063" indent="0">
              <a:buNone/>
              <a:defRPr>
                <a:solidFill>
                  <a:schemeClr val="bg1"/>
                </a:solidFill>
              </a:defRPr>
            </a:lvl4pPr>
            <a:lvl5pPr marL="3657417" indent="0">
              <a:buNone/>
              <a:defRPr>
                <a:solidFill>
                  <a:schemeClr val="bg1"/>
                </a:solidFill>
              </a:defRPr>
            </a:lvl5pPr>
          </a:lstStyle>
          <a:p>
            <a:pPr lvl="0"/>
            <a:r>
              <a:rPr lang="en-GB"/>
              <a:t>Name | email@gbif.org</a:t>
            </a:r>
            <a:endParaRPr lang="en-GB" dirty="0"/>
          </a:p>
        </p:txBody>
      </p:sp>
      <p:pic>
        <p:nvPicPr>
          <p:cNvPr id="2" name="Graphic 1">
            <a:extLst>
              <a:ext uri="{FF2B5EF4-FFF2-40B4-BE49-F238E27FC236}">
                <a16:creationId xmlns:a16="http://schemas.microsoft.com/office/drawing/2014/main" id="{77BB0D23-C24C-839B-A699-81F57076CCB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46875" y="12282050"/>
            <a:ext cx="716400" cy="716400"/>
          </a:xfrm>
          <a:prstGeom prst="rect">
            <a:avLst/>
          </a:prstGeom>
        </p:spPr>
      </p:pic>
    </p:spTree>
    <p:custDataLst>
      <p:tags r:id="rId1"/>
    </p:custDataLst>
    <p:extLst>
      <p:ext uri="{BB962C8B-B14F-4D97-AF65-F5344CB8AC3E}">
        <p14:creationId xmlns:p14="http://schemas.microsoft.com/office/powerpoint/2010/main" val="1668971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hank You -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9CE272C-B930-03DA-09A1-EA18C1397CDA}"/>
              </a:ext>
            </a:extLst>
          </p:cNvPr>
          <p:cNvSpPr/>
          <p:nvPr userDrawn="1"/>
        </p:nvSpPr>
        <p:spPr>
          <a:xfrm>
            <a:off x="309282" y="322729"/>
            <a:ext cx="23747506" cy="13097436"/>
          </a:xfrm>
          <a:prstGeom prst="rect">
            <a:avLst/>
          </a:prstGeom>
          <a:solidFill>
            <a:schemeClr val="accent3">
              <a:lumMod val="20000"/>
              <a:lumOff val="80000"/>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3" name="Oval 7">
            <a:extLst>
              <a:ext uri="{FF2B5EF4-FFF2-40B4-BE49-F238E27FC236}">
                <a16:creationId xmlns:a16="http://schemas.microsoft.com/office/drawing/2014/main" id="{0C957971-AB59-814F-0E56-23E76406F580}"/>
              </a:ext>
            </a:extLst>
          </p:cNvPr>
          <p:cNvSpPr/>
          <p:nvPr userDrawn="1"/>
        </p:nvSpPr>
        <p:spPr>
          <a:xfrm>
            <a:off x="14213278" y="6871447"/>
            <a:ext cx="3738172" cy="3867150"/>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4" name="Oval 3">
            <a:extLst>
              <a:ext uri="{FF2B5EF4-FFF2-40B4-BE49-F238E27FC236}">
                <a16:creationId xmlns:a16="http://schemas.microsoft.com/office/drawing/2014/main" id="{EEB9704F-FA44-4F84-6557-54D4152BE3DD}"/>
              </a:ext>
            </a:extLst>
          </p:cNvPr>
          <p:cNvSpPr/>
          <p:nvPr userDrawn="1"/>
        </p:nvSpPr>
        <p:spPr>
          <a:xfrm>
            <a:off x="20108910" y="1812925"/>
            <a:ext cx="1447706" cy="1447800"/>
          </a:xfrm>
          <a:prstGeom prst="ellipse">
            <a:avLst/>
          </a:prstGeom>
          <a:solidFill>
            <a:schemeClr val="accent3">
              <a:alpha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5" name="Picture Placeholder 15">
            <a:extLst>
              <a:ext uri="{FF2B5EF4-FFF2-40B4-BE49-F238E27FC236}">
                <a16:creationId xmlns:a16="http://schemas.microsoft.com/office/drawing/2014/main" id="{967FBAD4-1DF1-3082-C18E-96C4CE110079}"/>
              </a:ext>
            </a:extLst>
          </p:cNvPr>
          <p:cNvSpPr>
            <a:spLocks noGrp="1"/>
          </p:cNvSpPr>
          <p:nvPr>
            <p:ph type="pic" sz="quarter" idx="12" hasCustomPrompt="1"/>
          </p:nvPr>
        </p:nvSpPr>
        <p:spPr>
          <a:xfrm>
            <a:off x="14213279" y="3004297"/>
            <a:ext cx="7733797" cy="7734300"/>
          </a:xfrm>
          <a:prstGeom prst="ellipse">
            <a:avLst/>
          </a:prstGeom>
          <a:noFill/>
        </p:spPr>
        <p:txBody>
          <a:bodyPr lIns="72000" tIns="72000" rIns="72000" bIns="936000" anchor="ctr" anchorCtr="0"/>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solidFill>
                  <a:schemeClr val="bg1"/>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22" name="Title 1">
            <a:extLst>
              <a:ext uri="{FF2B5EF4-FFF2-40B4-BE49-F238E27FC236}">
                <a16:creationId xmlns:a16="http://schemas.microsoft.com/office/drawing/2014/main" id="{3DE4A6BF-52EC-01C3-DDC7-7349D3974E7C}"/>
              </a:ext>
            </a:extLst>
          </p:cNvPr>
          <p:cNvSpPr>
            <a:spLocks noGrp="1"/>
          </p:cNvSpPr>
          <p:nvPr>
            <p:ph type="title" hasCustomPrompt="1"/>
          </p:nvPr>
        </p:nvSpPr>
        <p:spPr>
          <a:xfrm>
            <a:off x="706438" y="5327650"/>
            <a:ext cx="11485562" cy="2070100"/>
          </a:xfrm>
          <a:noFill/>
        </p:spPr>
        <p:txBody>
          <a:bodyPr wrap="square" lIns="72000" tIns="72000" rIns="72000" bIns="72000" rtlCol="0">
            <a:normAutofit/>
          </a:bodyPr>
          <a:lstStyle>
            <a:lvl1pPr algn="ctr">
              <a:defRPr lang="en-GB" sz="9600" b="1" i="0">
                <a:solidFill>
                  <a:schemeClr val="accent3"/>
                </a:solidFill>
                <a:latin typeface="Bitter SemiBold" pitchFamily="2" charset="77"/>
                <a:ea typeface="+mn-ea"/>
                <a:cs typeface="+mn-cs"/>
              </a:defRPr>
            </a:lvl1pPr>
          </a:lstStyle>
          <a:p>
            <a:pPr marL="0" lvl="0" algn="ctr">
              <a:buClr>
                <a:schemeClr val="accent1"/>
              </a:buClr>
            </a:pPr>
            <a:r>
              <a:rPr lang="en-GB"/>
              <a:t>Thank you!</a:t>
            </a:r>
            <a:endParaRPr lang="en-GB" dirty="0"/>
          </a:p>
        </p:txBody>
      </p:sp>
      <p:sp>
        <p:nvSpPr>
          <p:cNvPr id="23" name="Text Placeholder 7">
            <a:extLst>
              <a:ext uri="{FF2B5EF4-FFF2-40B4-BE49-F238E27FC236}">
                <a16:creationId xmlns:a16="http://schemas.microsoft.com/office/drawing/2014/main" id="{C3BA8401-65AA-C611-1FF1-808EFE403A00}"/>
              </a:ext>
            </a:extLst>
          </p:cNvPr>
          <p:cNvSpPr>
            <a:spLocks noGrp="1"/>
          </p:cNvSpPr>
          <p:nvPr>
            <p:ph type="body" sz="quarter" idx="14" hasCustomPrompt="1"/>
          </p:nvPr>
        </p:nvSpPr>
        <p:spPr>
          <a:xfrm>
            <a:off x="706438" y="7397750"/>
            <a:ext cx="11484767" cy="2089150"/>
          </a:xfrm>
        </p:spPr>
        <p:txBody>
          <a:bodyPr>
            <a:normAutofit/>
          </a:bodyPr>
          <a:lstStyle>
            <a:lvl1pPr marL="0" indent="0" algn="ctr">
              <a:lnSpc>
                <a:spcPct val="150000"/>
              </a:lnSpc>
              <a:buNone/>
              <a:defRPr sz="2400" b="0" i="0">
                <a:solidFill>
                  <a:schemeClr val="accent3"/>
                </a:solidFill>
                <a:latin typeface="+mn-lt"/>
                <a:ea typeface="Roboto" panose="02000000000000000000" pitchFamily="2" charset="0"/>
                <a:cs typeface="Rubik Medium" pitchFamily="2" charset="-79"/>
              </a:defRPr>
            </a:lvl1pPr>
            <a:lvl2pPr marL="914354" indent="0">
              <a:buNone/>
              <a:defRPr>
                <a:solidFill>
                  <a:schemeClr val="bg1"/>
                </a:solidFill>
              </a:defRPr>
            </a:lvl2pPr>
            <a:lvl3pPr marL="1828709" indent="0">
              <a:buNone/>
              <a:defRPr>
                <a:solidFill>
                  <a:schemeClr val="bg1"/>
                </a:solidFill>
              </a:defRPr>
            </a:lvl3pPr>
            <a:lvl4pPr marL="2743063" indent="0">
              <a:buNone/>
              <a:defRPr>
                <a:solidFill>
                  <a:schemeClr val="bg1"/>
                </a:solidFill>
              </a:defRPr>
            </a:lvl4pPr>
            <a:lvl5pPr marL="3657417" indent="0">
              <a:buNone/>
              <a:defRPr>
                <a:solidFill>
                  <a:schemeClr val="bg1"/>
                </a:solidFill>
              </a:defRPr>
            </a:lvl5pPr>
          </a:lstStyle>
          <a:p>
            <a:pPr lvl="0"/>
            <a:r>
              <a:rPr lang="en-GB"/>
              <a:t>Name | email@gbif.org</a:t>
            </a:r>
            <a:endParaRPr lang="en-GB" dirty="0"/>
          </a:p>
        </p:txBody>
      </p:sp>
      <p:pic>
        <p:nvPicPr>
          <p:cNvPr id="2" name="Graphic 1">
            <a:extLst>
              <a:ext uri="{FF2B5EF4-FFF2-40B4-BE49-F238E27FC236}">
                <a16:creationId xmlns:a16="http://schemas.microsoft.com/office/drawing/2014/main" id="{90BD7932-B0F3-F981-BFF5-1666ACC47A1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46875" y="12282050"/>
            <a:ext cx="716400" cy="716400"/>
          </a:xfrm>
          <a:prstGeom prst="rect">
            <a:avLst/>
          </a:prstGeom>
        </p:spPr>
      </p:pic>
    </p:spTree>
    <p:custDataLst>
      <p:tags r:id="rId1"/>
    </p:custDataLst>
    <p:extLst>
      <p:ext uri="{BB962C8B-B14F-4D97-AF65-F5344CB8AC3E}">
        <p14:creationId xmlns:p14="http://schemas.microsoft.com/office/powerpoint/2010/main" val="40624667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06438" y="3257550"/>
            <a:ext cx="22969538" cy="3427200"/>
          </a:xfrm>
          <a:prstGeom prst="rect">
            <a:avLst/>
          </a:prstGeom>
        </p:spPr>
        <p:txBody>
          <a:bodyPr anchor="b">
            <a:normAutofit/>
          </a:bodyPr>
          <a:lstStyle>
            <a:lvl1pPr algn="ctr">
              <a:defRPr sz="7200"/>
            </a:lvl1pPr>
          </a:lstStyle>
          <a:p>
            <a:r>
              <a:rPr lang="en-GB"/>
              <a:t>Click to edit Master title style</a:t>
            </a:r>
            <a:endParaRPr lang="en-GB" dirty="0"/>
          </a:p>
        </p:txBody>
      </p:sp>
      <p:sp>
        <p:nvSpPr>
          <p:cNvPr id="3" name="Text Placeholder 2"/>
          <p:cNvSpPr>
            <a:spLocks noGrp="1"/>
          </p:cNvSpPr>
          <p:nvPr>
            <p:ph type="body" idx="1"/>
          </p:nvPr>
        </p:nvSpPr>
        <p:spPr>
          <a:xfrm>
            <a:off x="3549650" y="7405689"/>
            <a:ext cx="17283113" cy="4149720"/>
          </a:xfrm>
          <a:prstGeom prst="rect">
            <a:avLst/>
          </a:prstGeom>
        </p:spPr>
        <p:txBody>
          <a:bodyPr/>
          <a:lstStyle>
            <a:lvl1pPr marL="0" indent="0" algn="ctr">
              <a:buNone/>
              <a:defRPr sz="4800">
                <a:solidFill>
                  <a:schemeClr val="tx1">
                    <a:tint val="75000"/>
                  </a:schemeClr>
                </a:solidFill>
              </a:defRPr>
            </a:lvl1pPr>
            <a:lvl2pPr marL="914354" indent="0">
              <a:buNone/>
              <a:defRPr sz="4000">
                <a:solidFill>
                  <a:schemeClr val="tx1">
                    <a:tint val="75000"/>
                  </a:schemeClr>
                </a:solidFill>
              </a:defRPr>
            </a:lvl2pPr>
            <a:lvl3pPr marL="1828709" indent="0">
              <a:buNone/>
              <a:defRPr sz="3600">
                <a:solidFill>
                  <a:schemeClr val="tx1">
                    <a:tint val="75000"/>
                  </a:schemeClr>
                </a:solidFill>
              </a:defRPr>
            </a:lvl3pPr>
            <a:lvl4pPr marL="2743063" indent="0">
              <a:buNone/>
              <a:defRPr sz="3200">
                <a:solidFill>
                  <a:schemeClr val="tx1">
                    <a:tint val="75000"/>
                  </a:schemeClr>
                </a:solidFill>
              </a:defRPr>
            </a:lvl4pPr>
            <a:lvl5pPr marL="3657417" indent="0">
              <a:buNone/>
              <a:defRPr sz="3200">
                <a:solidFill>
                  <a:schemeClr val="tx1">
                    <a:tint val="75000"/>
                  </a:schemeClr>
                </a:solidFill>
              </a:defRPr>
            </a:lvl5pPr>
            <a:lvl6pPr marL="4571771" indent="0">
              <a:buNone/>
              <a:defRPr sz="3200">
                <a:solidFill>
                  <a:schemeClr val="tx1">
                    <a:tint val="75000"/>
                  </a:schemeClr>
                </a:solidFill>
              </a:defRPr>
            </a:lvl6pPr>
            <a:lvl7pPr marL="5486126" indent="0">
              <a:buNone/>
              <a:defRPr sz="3200">
                <a:solidFill>
                  <a:schemeClr val="tx1">
                    <a:tint val="75000"/>
                  </a:schemeClr>
                </a:solidFill>
              </a:defRPr>
            </a:lvl7pPr>
            <a:lvl8pPr marL="6400480" indent="0">
              <a:buNone/>
              <a:defRPr sz="3200">
                <a:solidFill>
                  <a:schemeClr val="tx1">
                    <a:tint val="75000"/>
                  </a:schemeClr>
                </a:solidFill>
              </a:defRPr>
            </a:lvl8pPr>
            <a:lvl9pPr marL="7314834" indent="0">
              <a:buNone/>
              <a:defRPr sz="3200">
                <a:solidFill>
                  <a:schemeClr val="tx1">
                    <a:tint val="75000"/>
                  </a:schemeClr>
                </a:solidFill>
              </a:defRPr>
            </a:lvl9pPr>
          </a:lstStyle>
          <a:p>
            <a:pPr lvl="0"/>
            <a:r>
              <a:rPr lang="en-GB"/>
              <a:t>Click to edit Master text styles</a:t>
            </a:r>
            <a:endParaRPr lang="en-GB" dirty="0"/>
          </a:p>
        </p:txBody>
      </p:sp>
      <p:sp>
        <p:nvSpPr>
          <p:cNvPr id="12" name="Date Placeholder 3">
            <a:extLst>
              <a:ext uri="{FF2B5EF4-FFF2-40B4-BE49-F238E27FC236}">
                <a16:creationId xmlns:a16="http://schemas.microsoft.com/office/drawing/2014/main" id="{484769DA-4874-9BE6-B599-D3B3E39EA764}"/>
              </a:ext>
            </a:extLst>
          </p:cNvPr>
          <p:cNvSpPr>
            <a:spLocks noGrp="1"/>
          </p:cNvSpPr>
          <p:nvPr>
            <p:ph type="dt" sz="half" idx="10"/>
          </p:nvPr>
        </p:nvSpPr>
        <p:spPr>
          <a:xfrm>
            <a:off x="706438" y="12277726"/>
            <a:ext cx="5724525" cy="720724"/>
          </a:xfrm>
          <a:prstGeom prst="rect">
            <a:avLst/>
          </a:prstGeom>
        </p:spPr>
        <p:txBody>
          <a:bodyPr anchor="ctr"/>
          <a:lstStyle>
            <a:lvl1pPr>
              <a:lnSpc>
                <a:spcPct val="150000"/>
              </a:lnSpc>
              <a:defRPr b="0" i="0">
                <a:latin typeface="Rubik Medium" pitchFamily="2" charset="-79"/>
                <a:cs typeface="Rubik Medium" pitchFamily="2" charset="-79"/>
              </a:defRPr>
            </a:lvl1pPr>
          </a:lstStyle>
          <a:p>
            <a:fld id="{C764DE79-268F-4C1A-8933-263129D2AF90}" type="datetimeFigureOut">
              <a:rPr lang="en-GB" smtClean="0"/>
              <a:pPr/>
              <a:t>15/09/2025</a:t>
            </a:fld>
            <a:endParaRPr lang="en-GB" dirty="0"/>
          </a:p>
        </p:txBody>
      </p:sp>
      <p:sp>
        <p:nvSpPr>
          <p:cNvPr id="13" name="Footer Placeholder 4">
            <a:extLst>
              <a:ext uri="{FF2B5EF4-FFF2-40B4-BE49-F238E27FC236}">
                <a16:creationId xmlns:a16="http://schemas.microsoft.com/office/drawing/2014/main" id="{110FCF8F-3D12-2C2F-9C33-9F9FB80CE1DC}"/>
              </a:ext>
            </a:extLst>
          </p:cNvPr>
          <p:cNvSpPr>
            <a:spLocks noGrp="1"/>
          </p:cNvSpPr>
          <p:nvPr>
            <p:ph type="ftr" sz="quarter" idx="11"/>
          </p:nvPr>
        </p:nvSpPr>
        <p:spPr>
          <a:xfrm>
            <a:off x="7142400" y="12283937"/>
            <a:ext cx="5761037" cy="720725"/>
          </a:xfrm>
          <a:prstGeom prst="rect">
            <a:avLst/>
          </a:prstGeom>
        </p:spPr>
        <p:txBody>
          <a:bodyPr/>
          <a:lstStyle/>
          <a:p>
            <a:endParaRPr lang="en-GB" dirty="0"/>
          </a:p>
        </p:txBody>
      </p:sp>
      <p:sp>
        <p:nvSpPr>
          <p:cNvPr id="14" name="Slide Number Placeholder 5">
            <a:extLst>
              <a:ext uri="{FF2B5EF4-FFF2-40B4-BE49-F238E27FC236}">
                <a16:creationId xmlns:a16="http://schemas.microsoft.com/office/drawing/2014/main" id="{E1372AB4-83B4-5FE6-4067-AB2E60F37465}"/>
              </a:ext>
            </a:extLst>
          </p:cNvPr>
          <p:cNvSpPr>
            <a:spLocks noGrp="1"/>
          </p:cNvSpPr>
          <p:nvPr>
            <p:ph type="sldNum" sz="quarter" idx="12"/>
          </p:nvPr>
        </p:nvSpPr>
        <p:spPr>
          <a:xfrm>
            <a:off x="13626000" y="12290148"/>
            <a:ext cx="5759451" cy="720725"/>
          </a:xfrm>
          <a:prstGeom prst="rect">
            <a:avLst/>
          </a:prstGeom>
        </p:spPr>
        <p:txBody>
          <a:bodyPr anchor="ctr"/>
          <a:lstStyle>
            <a:lvl1pPr>
              <a:lnSpc>
                <a:spcPct val="150000"/>
              </a:lnSpc>
              <a:defRPr b="0" i="0">
                <a:latin typeface="Rubik Medium" pitchFamily="2" charset="-79"/>
                <a:cs typeface="Rubik Medium" pitchFamily="2" charset="-79"/>
              </a:defRPr>
            </a:lvl1pPr>
          </a:lstStyle>
          <a:p>
            <a:fld id="{48F63A3B-78C7-47BE-AE5E-E10140E04643}" type="slidenum">
              <a:rPr lang="en-GB" smtClean="0"/>
              <a:pPr/>
              <a:t>‹#›</a:t>
            </a:fld>
            <a:endParaRPr lang="en-GB" dirty="0"/>
          </a:p>
        </p:txBody>
      </p:sp>
    </p:spTree>
    <p:extLst>
      <p:ext uri="{BB962C8B-B14F-4D97-AF65-F5344CB8AC3E}">
        <p14:creationId xmlns:p14="http://schemas.microsoft.com/office/powerpoint/2010/main" val="2055085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06438" y="3270258"/>
            <a:ext cx="11129208" cy="8285155"/>
          </a:xfrm>
          <a:prstGeom prst="rect">
            <a:avLst/>
          </a:prstGeom>
        </p:spPr>
        <p:txBody>
          <a:bodyPr l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12546767" y="3270252"/>
            <a:ext cx="11129207" cy="8285155"/>
          </a:xfrm>
          <a:prstGeom prst="rect">
            <a:avLst/>
          </a:prstGeom>
        </p:spPr>
        <p:txBody>
          <a:bodyPr l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Date Placeholder 3">
            <a:extLst>
              <a:ext uri="{FF2B5EF4-FFF2-40B4-BE49-F238E27FC236}">
                <a16:creationId xmlns:a16="http://schemas.microsoft.com/office/drawing/2014/main" id="{2E86E62C-E059-2543-3439-738DD31AE6C9}"/>
              </a:ext>
            </a:extLst>
          </p:cNvPr>
          <p:cNvSpPr>
            <a:spLocks noGrp="1"/>
          </p:cNvSpPr>
          <p:nvPr>
            <p:ph type="dt" sz="half" idx="10"/>
          </p:nvPr>
        </p:nvSpPr>
        <p:spPr>
          <a:xfrm>
            <a:off x="706438" y="12277726"/>
            <a:ext cx="5724525" cy="720724"/>
          </a:xfrm>
          <a:prstGeom prst="rect">
            <a:avLst/>
          </a:prstGeom>
        </p:spPr>
        <p:txBody>
          <a:bodyPr anchor="ctr"/>
          <a:lstStyle>
            <a:lvl1pPr>
              <a:lnSpc>
                <a:spcPct val="150000"/>
              </a:lnSpc>
              <a:defRPr b="0" i="0">
                <a:latin typeface="Rubik Medium" pitchFamily="2" charset="-79"/>
                <a:cs typeface="Rubik Medium" pitchFamily="2" charset="-79"/>
              </a:defRPr>
            </a:lvl1pPr>
          </a:lstStyle>
          <a:p>
            <a:fld id="{C764DE79-268F-4C1A-8933-263129D2AF90}" type="datetimeFigureOut">
              <a:rPr lang="en-GB" smtClean="0"/>
              <a:pPr/>
              <a:t>15/09/2025</a:t>
            </a:fld>
            <a:endParaRPr lang="en-GB" dirty="0"/>
          </a:p>
        </p:txBody>
      </p:sp>
      <p:sp>
        <p:nvSpPr>
          <p:cNvPr id="13" name="Footer Placeholder 4">
            <a:extLst>
              <a:ext uri="{FF2B5EF4-FFF2-40B4-BE49-F238E27FC236}">
                <a16:creationId xmlns:a16="http://schemas.microsoft.com/office/drawing/2014/main" id="{019CD230-CF64-5E7A-95A8-8C6CE56EB199}"/>
              </a:ext>
            </a:extLst>
          </p:cNvPr>
          <p:cNvSpPr>
            <a:spLocks noGrp="1"/>
          </p:cNvSpPr>
          <p:nvPr>
            <p:ph type="ftr" sz="quarter" idx="11"/>
          </p:nvPr>
        </p:nvSpPr>
        <p:spPr>
          <a:xfrm>
            <a:off x="7142400" y="12283937"/>
            <a:ext cx="5761037" cy="720725"/>
          </a:xfrm>
          <a:prstGeom prst="rect">
            <a:avLst/>
          </a:prstGeom>
        </p:spPr>
        <p:txBody>
          <a:bodyPr/>
          <a:lstStyle/>
          <a:p>
            <a:endParaRPr lang="en-GB" dirty="0"/>
          </a:p>
        </p:txBody>
      </p:sp>
      <p:sp>
        <p:nvSpPr>
          <p:cNvPr id="14" name="Slide Number Placeholder 5">
            <a:extLst>
              <a:ext uri="{FF2B5EF4-FFF2-40B4-BE49-F238E27FC236}">
                <a16:creationId xmlns:a16="http://schemas.microsoft.com/office/drawing/2014/main" id="{988A44A3-61E6-51AE-E0CC-9A759F16FD45}"/>
              </a:ext>
            </a:extLst>
          </p:cNvPr>
          <p:cNvSpPr>
            <a:spLocks noGrp="1"/>
          </p:cNvSpPr>
          <p:nvPr>
            <p:ph type="sldNum" sz="quarter" idx="12"/>
          </p:nvPr>
        </p:nvSpPr>
        <p:spPr>
          <a:xfrm>
            <a:off x="13626000" y="12290148"/>
            <a:ext cx="5759451" cy="720725"/>
          </a:xfrm>
          <a:prstGeom prst="rect">
            <a:avLst/>
          </a:prstGeom>
        </p:spPr>
        <p:txBody>
          <a:bodyPr anchor="ctr"/>
          <a:lstStyle>
            <a:lvl1pPr>
              <a:lnSpc>
                <a:spcPct val="150000"/>
              </a:lnSpc>
              <a:defRPr b="0" i="0">
                <a:latin typeface="Rubik Medium" pitchFamily="2" charset="-79"/>
                <a:cs typeface="Rubik Medium" pitchFamily="2" charset="-79"/>
              </a:defRPr>
            </a:lvl1pPr>
          </a:lstStyle>
          <a:p>
            <a:fld id="{48F63A3B-78C7-47BE-AE5E-E10140E04643}" type="slidenum">
              <a:rPr lang="en-GB" smtClean="0"/>
              <a:pPr/>
              <a:t>‹#›</a:t>
            </a:fld>
            <a:endParaRPr lang="en-GB" dirty="0"/>
          </a:p>
        </p:txBody>
      </p:sp>
      <p:sp>
        <p:nvSpPr>
          <p:cNvPr id="15" name="Title 1">
            <a:extLst>
              <a:ext uri="{FF2B5EF4-FFF2-40B4-BE49-F238E27FC236}">
                <a16:creationId xmlns:a16="http://schemas.microsoft.com/office/drawing/2014/main" id="{877E7A4A-4032-B5B8-EB0E-555AA072E92E}"/>
              </a:ext>
            </a:extLst>
          </p:cNvPr>
          <p:cNvSpPr>
            <a:spLocks noGrp="1"/>
          </p:cNvSpPr>
          <p:nvPr>
            <p:ph type="title"/>
          </p:nvPr>
        </p:nvSpPr>
        <p:spPr>
          <a:xfrm>
            <a:off x="706437" y="1074738"/>
            <a:ext cx="22969537" cy="1462087"/>
          </a:xfrm>
          <a:prstGeom prst="rect">
            <a:avLst/>
          </a:prstGeom>
        </p:spPr>
        <p:txBody>
          <a:bodyPr anchor="b"/>
          <a:lstStyle/>
          <a:p>
            <a:r>
              <a:rPr lang="en-GB"/>
              <a:t>Click to edit Master title style</a:t>
            </a:r>
            <a:endParaRPr lang="en-GB" dirty="0"/>
          </a:p>
        </p:txBody>
      </p:sp>
    </p:spTree>
    <p:extLst>
      <p:ext uri="{BB962C8B-B14F-4D97-AF65-F5344CB8AC3E}">
        <p14:creationId xmlns:p14="http://schemas.microsoft.com/office/powerpoint/2010/main" val="18097170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4371" y="3270250"/>
            <a:ext cx="11123843" cy="1406520"/>
          </a:xfrm>
          <a:prstGeom prst="rect">
            <a:avLst/>
          </a:prstGeom>
        </p:spPr>
        <p:txBody>
          <a:bodyPr lIns="360000" anchor="b">
            <a:normAutofit/>
          </a:bodyPr>
          <a:lstStyle>
            <a:lvl1pPr marL="0" indent="0">
              <a:buNone/>
              <a:defRPr sz="3600" b="1" i="0">
                <a:latin typeface="Bitter" pitchFamily="2" charset="77"/>
                <a:cs typeface="Rubik SemiBold" pitchFamily="2" charset="-79"/>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Click to edit Master text styles</a:t>
            </a:r>
            <a:endParaRPr lang="en-GB" dirty="0"/>
          </a:p>
        </p:txBody>
      </p:sp>
      <p:sp>
        <p:nvSpPr>
          <p:cNvPr id="4" name="Content Placeholder 3"/>
          <p:cNvSpPr>
            <a:spLocks noGrp="1"/>
          </p:cNvSpPr>
          <p:nvPr>
            <p:ph sz="half" idx="2"/>
          </p:nvPr>
        </p:nvSpPr>
        <p:spPr>
          <a:xfrm>
            <a:off x="714371" y="5029218"/>
            <a:ext cx="11123843" cy="6526201"/>
          </a:xfrm>
          <a:prstGeom prst="rect">
            <a:avLst/>
          </a:prstGeom>
        </p:spPr>
        <p:txBody>
          <a:bodyPr l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12544200" y="3270250"/>
            <a:ext cx="11123842" cy="1406515"/>
          </a:xfrm>
          <a:prstGeom prst="rect">
            <a:avLst/>
          </a:prstGeom>
        </p:spPr>
        <p:txBody>
          <a:bodyPr lIns="360000" rIns="90000" anchor="b">
            <a:normAutofit/>
          </a:bodyPr>
          <a:lstStyle>
            <a:lvl1pPr marL="0" indent="0">
              <a:buNone/>
              <a:defRPr sz="3600" b="1" i="0">
                <a:latin typeface="Bitter" pitchFamily="2"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Click to edit Master text styles</a:t>
            </a:r>
            <a:endParaRPr lang="en-GB" dirty="0"/>
          </a:p>
        </p:txBody>
      </p:sp>
      <p:sp>
        <p:nvSpPr>
          <p:cNvPr id="6" name="Content Placeholder 5"/>
          <p:cNvSpPr>
            <a:spLocks noGrp="1"/>
          </p:cNvSpPr>
          <p:nvPr>
            <p:ph sz="quarter" idx="4"/>
          </p:nvPr>
        </p:nvSpPr>
        <p:spPr>
          <a:xfrm>
            <a:off x="12544199" y="5029213"/>
            <a:ext cx="11123841" cy="6526200"/>
          </a:xfrm>
          <a:prstGeom prst="rect">
            <a:avLst/>
          </a:prstGeom>
        </p:spPr>
        <p:txBody>
          <a:bodyPr l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Date Placeholder 3">
            <a:extLst>
              <a:ext uri="{FF2B5EF4-FFF2-40B4-BE49-F238E27FC236}">
                <a16:creationId xmlns:a16="http://schemas.microsoft.com/office/drawing/2014/main" id="{56F9A879-D683-E7DD-2950-E801B75C7EB5}"/>
              </a:ext>
            </a:extLst>
          </p:cNvPr>
          <p:cNvSpPr>
            <a:spLocks noGrp="1"/>
          </p:cNvSpPr>
          <p:nvPr>
            <p:ph type="dt" sz="half" idx="10"/>
          </p:nvPr>
        </p:nvSpPr>
        <p:spPr>
          <a:xfrm>
            <a:off x="706438" y="12277726"/>
            <a:ext cx="5724525" cy="720724"/>
          </a:xfrm>
          <a:prstGeom prst="rect">
            <a:avLst/>
          </a:prstGeom>
        </p:spPr>
        <p:txBody>
          <a:bodyPr anchor="ctr"/>
          <a:lstStyle>
            <a:lvl1pPr>
              <a:lnSpc>
                <a:spcPct val="150000"/>
              </a:lnSpc>
              <a:defRPr b="0" i="0">
                <a:latin typeface="Rubik Medium" pitchFamily="2" charset="-79"/>
                <a:cs typeface="Rubik Medium" pitchFamily="2" charset="-79"/>
              </a:defRPr>
            </a:lvl1pPr>
          </a:lstStyle>
          <a:p>
            <a:fld id="{C764DE79-268F-4C1A-8933-263129D2AF90}" type="datetimeFigureOut">
              <a:rPr lang="en-GB" smtClean="0"/>
              <a:pPr/>
              <a:t>15/09/2025</a:t>
            </a:fld>
            <a:endParaRPr lang="en-GB" dirty="0"/>
          </a:p>
        </p:txBody>
      </p:sp>
      <p:sp>
        <p:nvSpPr>
          <p:cNvPr id="15" name="Footer Placeholder 4">
            <a:extLst>
              <a:ext uri="{FF2B5EF4-FFF2-40B4-BE49-F238E27FC236}">
                <a16:creationId xmlns:a16="http://schemas.microsoft.com/office/drawing/2014/main" id="{F33E26E5-95DB-DFA7-0027-980DA088FA28}"/>
              </a:ext>
            </a:extLst>
          </p:cNvPr>
          <p:cNvSpPr>
            <a:spLocks noGrp="1"/>
          </p:cNvSpPr>
          <p:nvPr>
            <p:ph type="ftr" sz="quarter" idx="11"/>
          </p:nvPr>
        </p:nvSpPr>
        <p:spPr>
          <a:xfrm>
            <a:off x="7142400" y="12283937"/>
            <a:ext cx="5761037" cy="720725"/>
          </a:xfrm>
          <a:prstGeom prst="rect">
            <a:avLst/>
          </a:prstGeom>
        </p:spPr>
        <p:txBody>
          <a:bodyPr/>
          <a:lstStyle/>
          <a:p>
            <a:endParaRPr lang="en-GB" dirty="0"/>
          </a:p>
        </p:txBody>
      </p:sp>
      <p:sp>
        <p:nvSpPr>
          <p:cNvPr id="16" name="Slide Number Placeholder 5">
            <a:extLst>
              <a:ext uri="{FF2B5EF4-FFF2-40B4-BE49-F238E27FC236}">
                <a16:creationId xmlns:a16="http://schemas.microsoft.com/office/drawing/2014/main" id="{64BDFE52-C892-4960-3A8A-2B9B8779AB2C}"/>
              </a:ext>
            </a:extLst>
          </p:cNvPr>
          <p:cNvSpPr>
            <a:spLocks noGrp="1"/>
          </p:cNvSpPr>
          <p:nvPr>
            <p:ph type="sldNum" sz="quarter" idx="12"/>
          </p:nvPr>
        </p:nvSpPr>
        <p:spPr>
          <a:xfrm>
            <a:off x="13626000" y="12290148"/>
            <a:ext cx="5759451" cy="720725"/>
          </a:xfrm>
          <a:prstGeom prst="rect">
            <a:avLst/>
          </a:prstGeom>
        </p:spPr>
        <p:txBody>
          <a:bodyPr anchor="ctr"/>
          <a:lstStyle>
            <a:lvl1pPr>
              <a:lnSpc>
                <a:spcPct val="150000"/>
              </a:lnSpc>
              <a:defRPr b="0" i="0">
                <a:latin typeface="Rubik Medium" pitchFamily="2" charset="-79"/>
                <a:cs typeface="Rubik Medium" pitchFamily="2" charset="-79"/>
              </a:defRPr>
            </a:lvl1pPr>
          </a:lstStyle>
          <a:p>
            <a:fld id="{48F63A3B-78C7-47BE-AE5E-E10140E04643}" type="slidenum">
              <a:rPr lang="en-GB" smtClean="0"/>
              <a:pPr/>
              <a:t>‹#›</a:t>
            </a:fld>
            <a:endParaRPr lang="en-GB" dirty="0"/>
          </a:p>
        </p:txBody>
      </p:sp>
      <p:sp>
        <p:nvSpPr>
          <p:cNvPr id="17" name="Title 1">
            <a:extLst>
              <a:ext uri="{FF2B5EF4-FFF2-40B4-BE49-F238E27FC236}">
                <a16:creationId xmlns:a16="http://schemas.microsoft.com/office/drawing/2014/main" id="{2217B40B-F536-62FC-029A-1D9B618A5F2D}"/>
              </a:ext>
            </a:extLst>
          </p:cNvPr>
          <p:cNvSpPr>
            <a:spLocks noGrp="1"/>
          </p:cNvSpPr>
          <p:nvPr>
            <p:ph type="title"/>
          </p:nvPr>
        </p:nvSpPr>
        <p:spPr>
          <a:xfrm>
            <a:off x="706437" y="1074738"/>
            <a:ext cx="22969537" cy="1462087"/>
          </a:xfrm>
          <a:prstGeom prst="rect">
            <a:avLst/>
          </a:prstGeom>
        </p:spPr>
        <p:txBody>
          <a:bodyPr anchor="b"/>
          <a:lstStyle/>
          <a:p>
            <a:r>
              <a:rPr lang="en-GB"/>
              <a:t>Click to edit Master title style</a:t>
            </a:r>
            <a:endParaRPr lang="en-GB" dirty="0"/>
          </a:p>
        </p:txBody>
      </p:sp>
    </p:spTree>
    <p:extLst>
      <p:ext uri="{BB962C8B-B14F-4D97-AF65-F5344CB8AC3E}">
        <p14:creationId xmlns:p14="http://schemas.microsoft.com/office/powerpoint/2010/main" val="9360914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C715CC5E-3479-03A3-BB3E-3DC0A6E6C877}"/>
              </a:ext>
            </a:extLst>
          </p:cNvPr>
          <p:cNvSpPr>
            <a:spLocks noGrp="1"/>
          </p:cNvSpPr>
          <p:nvPr>
            <p:ph type="dt" sz="half" idx="10"/>
          </p:nvPr>
        </p:nvSpPr>
        <p:spPr>
          <a:xfrm>
            <a:off x="706438" y="12277726"/>
            <a:ext cx="5724525" cy="720724"/>
          </a:xfrm>
          <a:prstGeom prst="rect">
            <a:avLst/>
          </a:prstGeom>
        </p:spPr>
        <p:txBody>
          <a:bodyPr anchor="ctr"/>
          <a:lstStyle>
            <a:lvl1pPr>
              <a:lnSpc>
                <a:spcPct val="150000"/>
              </a:lnSpc>
              <a:defRPr b="0" i="0">
                <a:latin typeface="Rubik Medium" pitchFamily="2" charset="-79"/>
                <a:cs typeface="Rubik Medium" pitchFamily="2" charset="-79"/>
              </a:defRPr>
            </a:lvl1pPr>
          </a:lstStyle>
          <a:p>
            <a:fld id="{C764DE79-268F-4C1A-8933-263129D2AF90}" type="datetimeFigureOut">
              <a:rPr lang="en-GB" smtClean="0"/>
              <a:pPr/>
              <a:t>15/09/2025</a:t>
            </a:fld>
            <a:endParaRPr lang="en-GB" dirty="0"/>
          </a:p>
        </p:txBody>
      </p:sp>
      <p:sp>
        <p:nvSpPr>
          <p:cNvPr id="11" name="Footer Placeholder 4">
            <a:extLst>
              <a:ext uri="{FF2B5EF4-FFF2-40B4-BE49-F238E27FC236}">
                <a16:creationId xmlns:a16="http://schemas.microsoft.com/office/drawing/2014/main" id="{F936D3FF-8A9C-ABAB-ED2C-E5A2113B447A}"/>
              </a:ext>
            </a:extLst>
          </p:cNvPr>
          <p:cNvSpPr>
            <a:spLocks noGrp="1"/>
          </p:cNvSpPr>
          <p:nvPr>
            <p:ph type="ftr" sz="quarter" idx="11"/>
          </p:nvPr>
        </p:nvSpPr>
        <p:spPr>
          <a:xfrm>
            <a:off x="7142400" y="12283937"/>
            <a:ext cx="5761037" cy="720725"/>
          </a:xfrm>
          <a:prstGeom prst="rect">
            <a:avLst/>
          </a:prstGeom>
        </p:spPr>
        <p:txBody>
          <a:bodyPr/>
          <a:lstStyle/>
          <a:p>
            <a:endParaRPr lang="en-GB" dirty="0"/>
          </a:p>
        </p:txBody>
      </p:sp>
      <p:sp>
        <p:nvSpPr>
          <p:cNvPr id="12" name="Slide Number Placeholder 5">
            <a:extLst>
              <a:ext uri="{FF2B5EF4-FFF2-40B4-BE49-F238E27FC236}">
                <a16:creationId xmlns:a16="http://schemas.microsoft.com/office/drawing/2014/main" id="{65528BEA-90F8-72E9-3901-C396E8E8ED03}"/>
              </a:ext>
            </a:extLst>
          </p:cNvPr>
          <p:cNvSpPr>
            <a:spLocks noGrp="1"/>
          </p:cNvSpPr>
          <p:nvPr>
            <p:ph type="sldNum" sz="quarter" idx="12"/>
          </p:nvPr>
        </p:nvSpPr>
        <p:spPr>
          <a:xfrm>
            <a:off x="13626000" y="12290148"/>
            <a:ext cx="5759451" cy="720725"/>
          </a:xfrm>
          <a:prstGeom prst="rect">
            <a:avLst/>
          </a:prstGeom>
        </p:spPr>
        <p:txBody>
          <a:bodyPr anchor="ctr"/>
          <a:lstStyle>
            <a:lvl1pPr>
              <a:lnSpc>
                <a:spcPct val="150000"/>
              </a:lnSpc>
              <a:defRPr b="0" i="0">
                <a:latin typeface="Rubik Medium" pitchFamily="2" charset="-79"/>
                <a:cs typeface="Rubik Medium" pitchFamily="2" charset="-79"/>
              </a:defRPr>
            </a:lvl1pPr>
          </a:lstStyle>
          <a:p>
            <a:fld id="{48F63A3B-78C7-47BE-AE5E-E10140E04643}" type="slidenum">
              <a:rPr lang="en-GB" smtClean="0"/>
              <a:pPr/>
              <a:t>‹#›</a:t>
            </a:fld>
            <a:endParaRPr lang="en-GB" dirty="0"/>
          </a:p>
        </p:txBody>
      </p:sp>
      <p:sp>
        <p:nvSpPr>
          <p:cNvPr id="13" name="Title 1">
            <a:extLst>
              <a:ext uri="{FF2B5EF4-FFF2-40B4-BE49-F238E27FC236}">
                <a16:creationId xmlns:a16="http://schemas.microsoft.com/office/drawing/2014/main" id="{08EC18B9-A1DA-A841-1AD6-9E885ABF1419}"/>
              </a:ext>
            </a:extLst>
          </p:cNvPr>
          <p:cNvSpPr>
            <a:spLocks noGrp="1"/>
          </p:cNvSpPr>
          <p:nvPr>
            <p:ph type="title"/>
          </p:nvPr>
        </p:nvSpPr>
        <p:spPr>
          <a:xfrm>
            <a:off x="706437" y="1074738"/>
            <a:ext cx="22969537" cy="1462087"/>
          </a:xfrm>
          <a:prstGeom prst="rect">
            <a:avLst/>
          </a:prstGeom>
        </p:spPr>
        <p:txBody>
          <a:bodyPr anchor="b"/>
          <a:lstStyle/>
          <a:p>
            <a:r>
              <a:rPr lang="en-GB"/>
              <a:t>Click to edit Master title style</a:t>
            </a:r>
            <a:endParaRPr lang="en-GB" dirty="0"/>
          </a:p>
        </p:txBody>
      </p:sp>
    </p:spTree>
    <p:extLst>
      <p:ext uri="{BB962C8B-B14F-4D97-AF65-F5344CB8AC3E}">
        <p14:creationId xmlns:p14="http://schemas.microsoft.com/office/powerpoint/2010/main" val="7457498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321792"/>
      </p:ext>
    </p:extLst>
  </p:cSld>
  <p:clrMapOvr>
    <a:masterClrMapping/>
  </p:clrMapOvr>
  <p:hf sldNum="0"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 grey background">
    <p:bg>
      <p:bgPr>
        <a:solidFill>
          <a:schemeClr val="bg1">
            <a:lumMod val="95000"/>
          </a:schemeClr>
        </a:solidFill>
        <a:effectLst/>
      </p:bgPr>
    </p:bg>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C715CC5E-3479-03A3-BB3E-3DC0A6E6C877}"/>
              </a:ext>
            </a:extLst>
          </p:cNvPr>
          <p:cNvSpPr>
            <a:spLocks noGrp="1"/>
          </p:cNvSpPr>
          <p:nvPr>
            <p:ph type="dt" sz="half" idx="10"/>
          </p:nvPr>
        </p:nvSpPr>
        <p:spPr>
          <a:xfrm>
            <a:off x="706438" y="12277726"/>
            <a:ext cx="5724525" cy="720724"/>
          </a:xfrm>
          <a:prstGeom prst="rect">
            <a:avLst/>
          </a:prstGeom>
        </p:spPr>
        <p:txBody>
          <a:bodyPr anchor="ctr"/>
          <a:lstStyle>
            <a:lvl1pPr>
              <a:lnSpc>
                <a:spcPct val="150000"/>
              </a:lnSpc>
              <a:defRPr b="0" i="0">
                <a:latin typeface="Rubik Medium" pitchFamily="2" charset="-79"/>
                <a:cs typeface="Rubik Medium" pitchFamily="2" charset="-79"/>
              </a:defRPr>
            </a:lvl1pPr>
          </a:lstStyle>
          <a:p>
            <a:fld id="{C764DE79-268F-4C1A-8933-263129D2AF90}" type="datetimeFigureOut">
              <a:rPr lang="en-GB" smtClean="0"/>
              <a:pPr/>
              <a:t>15/09/2025</a:t>
            </a:fld>
            <a:endParaRPr lang="en-GB" dirty="0"/>
          </a:p>
        </p:txBody>
      </p:sp>
      <p:sp>
        <p:nvSpPr>
          <p:cNvPr id="11" name="Footer Placeholder 4">
            <a:extLst>
              <a:ext uri="{FF2B5EF4-FFF2-40B4-BE49-F238E27FC236}">
                <a16:creationId xmlns:a16="http://schemas.microsoft.com/office/drawing/2014/main" id="{F936D3FF-8A9C-ABAB-ED2C-E5A2113B447A}"/>
              </a:ext>
            </a:extLst>
          </p:cNvPr>
          <p:cNvSpPr>
            <a:spLocks noGrp="1"/>
          </p:cNvSpPr>
          <p:nvPr>
            <p:ph type="ftr" sz="quarter" idx="11"/>
          </p:nvPr>
        </p:nvSpPr>
        <p:spPr>
          <a:xfrm>
            <a:off x="7142400" y="12283937"/>
            <a:ext cx="5761037" cy="720725"/>
          </a:xfrm>
          <a:prstGeom prst="rect">
            <a:avLst/>
          </a:prstGeom>
        </p:spPr>
        <p:txBody>
          <a:bodyPr/>
          <a:lstStyle/>
          <a:p>
            <a:endParaRPr lang="en-GB" dirty="0"/>
          </a:p>
        </p:txBody>
      </p:sp>
      <p:sp>
        <p:nvSpPr>
          <p:cNvPr id="12" name="Slide Number Placeholder 5">
            <a:extLst>
              <a:ext uri="{FF2B5EF4-FFF2-40B4-BE49-F238E27FC236}">
                <a16:creationId xmlns:a16="http://schemas.microsoft.com/office/drawing/2014/main" id="{65528BEA-90F8-72E9-3901-C396E8E8ED03}"/>
              </a:ext>
            </a:extLst>
          </p:cNvPr>
          <p:cNvSpPr>
            <a:spLocks noGrp="1"/>
          </p:cNvSpPr>
          <p:nvPr>
            <p:ph type="sldNum" sz="quarter" idx="12"/>
          </p:nvPr>
        </p:nvSpPr>
        <p:spPr>
          <a:xfrm>
            <a:off x="13626000" y="12290148"/>
            <a:ext cx="5759451" cy="720725"/>
          </a:xfrm>
          <a:prstGeom prst="rect">
            <a:avLst/>
          </a:prstGeom>
        </p:spPr>
        <p:txBody>
          <a:bodyPr anchor="ctr"/>
          <a:lstStyle>
            <a:lvl1pPr>
              <a:lnSpc>
                <a:spcPct val="150000"/>
              </a:lnSpc>
              <a:defRPr b="0" i="0">
                <a:latin typeface="Rubik Medium" pitchFamily="2" charset="-79"/>
                <a:cs typeface="Rubik Medium" pitchFamily="2" charset="-79"/>
              </a:defRPr>
            </a:lvl1pPr>
          </a:lstStyle>
          <a:p>
            <a:fld id="{48F63A3B-78C7-47BE-AE5E-E10140E04643}" type="slidenum">
              <a:rPr lang="en-GB" smtClean="0"/>
              <a:pPr/>
              <a:t>‹#›</a:t>
            </a:fld>
            <a:endParaRPr lang="en-GB" dirty="0"/>
          </a:p>
        </p:txBody>
      </p:sp>
      <p:sp>
        <p:nvSpPr>
          <p:cNvPr id="13" name="Title 1">
            <a:extLst>
              <a:ext uri="{FF2B5EF4-FFF2-40B4-BE49-F238E27FC236}">
                <a16:creationId xmlns:a16="http://schemas.microsoft.com/office/drawing/2014/main" id="{08EC18B9-A1DA-A841-1AD6-9E885ABF1419}"/>
              </a:ext>
            </a:extLst>
          </p:cNvPr>
          <p:cNvSpPr>
            <a:spLocks noGrp="1"/>
          </p:cNvSpPr>
          <p:nvPr>
            <p:ph type="title"/>
          </p:nvPr>
        </p:nvSpPr>
        <p:spPr>
          <a:xfrm>
            <a:off x="706437" y="1074738"/>
            <a:ext cx="22969537" cy="1462087"/>
          </a:xfrm>
          <a:prstGeom prst="rect">
            <a:avLst/>
          </a:prstGeom>
        </p:spPr>
        <p:txBody>
          <a:bodyPr anchor="b"/>
          <a:lstStyle/>
          <a:p>
            <a:r>
              <a:rPr lang="en-GB"/>
              <a:t>Click to edit Master title style</a:t>
            </a:r>
            <a:endParaRPr lang="en-GB" dirty="0"/>
          </a:p>
        </p:txBody>
      </p:sp>
    </p:spTree>
    <p:extLst>
      <p:ext uri="{BB962C8B-B14F-4D97-AF65-F5344CB8AC3E}">
        <p14:creationId xmlns:p14="http://schemas.microsoft.com/office/powerpoint/2010/main" val="1804634720"/>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 green background">
    <p:bg>
      <p:bgPr>
        <a:solidFill>
          <a:schemeClr val="accent1">
            <a:lumMod val="20000"/>
            <a:lumOff val="80000"/>
            <a:alpha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771985"/>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706437" y="1074738"/>
            <a:ext cx="22969537" cy="1462087"/>
          </a:xfrm>
          <a:prstGeom prst="rect">
            <a:avLst/>
          </a:prstGeom>
        </p:spPr>
        <p:txBody>
          <a:bodyPr anchor="b"/>
          <a:lstStyle/>
          <a:p>
            <a:r>
              <a:rPr lang="en-GB"/>
              <a:t>Click to edit Master title style</a:t>
            </a:r>
            <a:endParaRPr lang="en-GB" dirty="0"/>
          </a:p>
        </p:txBody>
      </p:sp>
      <p:sp>
        <p:nvSpPr>
          <p:cNvPr id="8" name="Date Placeholder 3">
            <a:extLst>
              <a:ext uri="{FF2B5EF4-FFF2-40B4-BE49-F238E27FC236}">
                <a16:creationId xmlns:a16="http://schemas.microsoft.com/office/drawing/2014/main" id="{6B1FF849-2E79-31DC-A9D0-A5E013553F8C}"/>
              </a:ext>
            </a:extLst>
          </p:cNvPr>
          <p:cNvSpPr>
            <a:spLocks noGrp="1"/>
          </p:cNvSpPr>
          <p:nvPr>
            <p:ph type="dt" sz="half" idx="10"/>
          </p:nvPr>
        </p:nvSpPr>
        <p:spPr>
          <a:xfrm>
            <a:off x="706438" y="12277726"/>
            <a:ext cx="5724525" cy="720724"/>
          </a:xfrm>
          <a:prstGeom prst="rect">
            <a:avLst/>
          </a:prstGeom>
        </p:spPr>
        <p:txBody>
          <a:bodyPr anchor="ctr"/>
          <a:lstStyle>
            <a:lvl1pPr>
              <a:lnSpc>
                <a:spcPct val="150000"/>
              </a:lnSpc>
              <a:defRPr b="0" i="0">
                <a:latin typeface="Rubik Medium" pitchFamily="2" charset="-79"/>
                <a:cs typeface="Rubik Medium" pitchFamily="2" charset="-79"/>
              </a:defRPr>
            </a:lvl1pPr>
          </a:lstStyle>
          <a:p>
            <a:fld id="{C764DE79-268F-4C1A-8933-263129D2AF90}" type="datetimeFigureOut">
              <a:rPr lang="en-GB" smtClean="0"/>
              <a:pPr/>
              <a:t>15/09/2025</a:t>
            </a:fld>
            <a:endParaRPr lang="en-GB" dirty="0"/>
          </a:p>
        </p:txBody>
      </p:sp>
      <p:sp>
        <p:nvSpPr>
          <p:cNvPr id="9" name="Footer Placeholder 4">
            <a:extLst>
              <a:ext uri="{FF2B5EF4-FFF2-40B4-BE49-F238E27FC236}">
                <a16:creationId xmlns:a16="http://schemas.microsoft.com/office/drawing/2014/main" id="{6042B5BB-8761-583B-C9E9-0684AA7592D3}"/>
              </a:ext>
            </a:extLst>
          </p:cNvPr>
          <p:cNvSpPr>
            <a:spLocks noGrp="1"/>
          </p:cNvSpPr>
          <p:nvPr>
            <p:ph type="ftr" sz="quarter" idx="11"/>
          </p:nvPr>
        </p:nvSpPr>
        <p:spPr>
          <a:xfrm>
            <a:off x="7142400" y="12283937"/>
            <a:ext cx="5761037" cy="720725"/>
          </a:xfrm>
          <a:prstGeom prst="rect">
            <a:avLst/>
          </a:prstGeom>
        </p:spPr>
        <p:txBody>
          <a:bodyPr/>
          <a:lstStyle/>
          <a:p>
            <a:endParaRPr lang="en-GB" dirty="0"/>
          </a:p>
        </p:txBody>
      </p:sp>
      <p:sp>
        <p:nvSpPr>
          <p:cNvPr id="10" name="Slide Number Placeholder 5">
            <a:extLst>
              <a:ext uri="{FF2B5EF4-FFF2-40B4-BE49-F238E27FC236}">
                <a16:creationId xmlns:a16="http://schemas.microsoft.com/office/drawing/2014/main" id="{BE79F567-DAFF-C167-4622-FCF2279989B3}"/>
              </a:ext>
            </a:extLst>
          </p:cNvPr>
          <p:cNvSpPr>
            <a:spLocks noGrp="1"/>
          </p:cNvSpPr>
          <p:nvPr>
            <p:ph type="sldNum" sz="quarter" idx="12"/>
          </p:nvPr>
        </p:nvSpPr>
        <p:spPr>
          <a:xfrm>
            <a:off x="13626000" y="12290148"/>
            <a:ext cx="5759451" cy="720725"/>
          </a:xfrm>
          <a:prstGeom prst="rect">
            <a:avLst/>
          </a:prstGeom>
        </p:spPr>
        <p:txBody>
          <a:bodyPr anchor="ctr"/>
          <a:lstStyle>
            <a:lvl1pPr>
              <a:lnSpc>
                <a:spcPct val="150000"/>
              </a:lnSpc>
              <a:defRPr b="0" i="0">
                <a:latin typeface="Rubik Medium" pitchFamily="2" charset="-79"/>
                <a:cs typeface="Rubik Medium" pitchFamily="2" charset="-79"/>
              </a:defRPr>
            </a:lvl1pPr>
          </a:lstStyle>
          <a:p>
            <a:fld id="{48F63A3B-78C7-47BE-AE5E-E10140E04643}" type="slidenum">
              <a:rPr lang="en-GB" smtClean="0"/>
              <a:pPr/>
              <a:t>‹#›</a:t>
            </a:fld>
            <a:endParaRPr lang="en-GB" dirty="0"/>
          </a:p>
        </p:txBody>
      </p:sp>
      <p:sp>
        <p:nvSpPr>
          <p:cNvPr id="4" name="Content Placeholder 3">
            <a:extLst>
              <a:ext uri="{FF2B5EF4-FFF2-40B4-BE49-F238E27FC236}">
                <a16:creationId xmlns:a16="http://schemas.microsoft.com/office/drawing/2014/main" id="{6F0D8CEF-47A6-AC8D-D9C4-85E4695FF040}"/>
              </a:ext>
            </a:extLst>
          </p:cNvPr>
          <p:cNvSpPr>
            <a:spLocks noGrp="1"/>
          </p:cNvSpPr>
          <p:nvPr>
            <p:ph sz="quarter" idx="13"/>
          </p:nvPr>
        </p:nvSpPr>
        <p:spPr>
          <a:xfrm>
            <a:off x="3514725" y="3257550"/>
            <a:ext cx="17318038" cy="82978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7136552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 grey backgroun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524110"/>
      </p:ext>
    </p:extLst>
  </p:cSld>
  <p:clrMapOvr>
    <a:masterClrMapping/>
  </p:clrMapOvr>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19139" y="1074738"/>
            <a:ext cx="9310959" cy="3524383"/>
          </a:xfrm>
          <a:prstGeom prst="rect">
            <a:avLst/>
          </a:prstGeom>
        </p:spPr>
        <p:txBody>
          <a:bodyPr anchor="ctr">
            <a:normAutofit/>
          </a:bodyPr>
          <a:lstStyle>
            <a:lvl1pPr>
              <a:defRPr sz="5600"/>
            </a:lvl1pPr>
          </a:lstStyle>
          <a:p>
            <a:r>
              <a:rPr lang="en-GB"/>
              <a:t>Click to edit Master title style</a:t>
            </a:r>
            <a:endParaRPr lang="en-GB" dirty="0"/>
          </a:p>
        </p:txBody>
      </p:sp>
      <p:sp>
        <p:nvSpPr>
          <p:cNvPr id="3" name="Content Placeholder 2"/>
          <p:cNvSpPr>
            <a:spLocks noGrp="1"/>
          </p:cNvSpPr>
          <p:nvPr>
            <p:ph idx="1"/>
          </p:nvPr>
        </p:nvSpPr>
        <p:spPr>
          <a:xfrm>
            <a:off x="10750550" y="1074739"/>
            <a:ext cx="12912724" cy="10480672"/>
          </a:xfrm>
          <a:prstGeom prst="rect">
            <a:avLst/>
          </a:prstGeom>
        </p:spPr>
        <p:txBody>
          <a:bodyPr/>
          <a:lstStyle>
            <a:lvl1pPr>
              <a:defRPr sz="3600"/>
            </a:lvl1pPr>
            <a:lvl2pPr>
              <a:defRPr sz="3200"/>
            </a:lvl2pPr>
            <a:lvl3pPr>
              <a:defRPr sz="2800"/>
            </a:lvl3pPr>
            <a:lvl4pPr>
              <a:defRPr sz="2400"/>
            </a:lvl4pPr>
            <a:lvl5pPr>
              <a:defRPr sz="2000"/>
            </a:lvl5pPr>
            <a:lvl6pPr>
              <a:defRPr sz="4000"/>
            </a:lvl6pPr>
            <a:lvl7pPr>
              <a:defRPr sz="4000"/>
            </a:lvl7pPr>
            <a:lvl8pPr>
              <a:defRPr sz="4000"/>
            </a:lvl8pPr>
            <a:lvl9pPr>
              <a:defRPr sz="4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719139" y="5327649"/>
            <a:ext cx="9310688" cy="6227761"/>
          </a:xfrm>
          <a:prstGeom prst="rect">
            <a:avLst/>
          </a:prstGeo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en-GB"/>
              <a:t>Click to edit Master text styles</a:t>
            </a:r>
            <a:endParaRPr lang="en-GB" dirty="0"/>
          </a:p>
        </p:txBody>
      </p:sp>
      <p:sp>
        <p:nvSpPr>
          <p:cNvPr id="9" name="Date Placeholder 3">
            <a:extLst>
              <a:ext uri="{FF2B5EF4-FFF2-40B4-BE49-F238E27FC236}">
                <a16:creationId xmlns:a16="http://schemas.microsoft.com/office/drawing/2014/main" id="{8F495614-5246-564F-2E48-146456382082}"/>
              </a:ext>
            </a:extLst>
          </p:cNvPr>
          <p:cNvSpPr>
            <a:spLocks noGrp="1"/>
          </p:cNvSpPr>
          <p:nvPr>
            <p:ph type="dt" sz="half" idx="10"/>
          </p:nvPr>
        </p:nvSpPr>
        <p:spPr>
          <a:xfrm>
            <a:off x="706438" y="12277726"/>
            <a:ext cx="5724525" cy="720724"/>
          </a:xfrm>
          <a:prstGeom prst="rect">
            <a:avLst/>
          </a:prstGeom>
        </p:spPr>
        <p:txBody>
          <a:bodyPr anchor="ctr"/>
          <a:lstStyle>
            <a:lvl1pPr>
              <a:lnSpc>
                <a:spcPct val="150000"/>
              </a:lnSpc>
              <a:defRPr b="0" i="0">
                <a:latin typeface="Rubik Medium" pitchFamily="2" charset="-79"/>
                <a:cs typeface="Rubik Medium" pitchFamily="2" charset="-79"/>
              </a:defRPr>
            </a:lvl1pPr>
          </a:lstStyle>
          <a:p>
            <a:fld id="{C764DE79-268F-4C1A-8933-263129D2AF90}" type="datetimeFigureOut">
              <a:rPr lang="en-GB" smtClean="0"/>
              <a:pPr/>
              <a:t>15/09/2025</a:t>
            </a:fld>
            <a:endParaRPr lang="en-GB" dirty="0"/>
          </a:p>
        </p:txBody>
      </p:sp>
      <p:sp>
        <p:nvSpPr>
          <p:cNvPr id="13" name="Footer Placeholder 4">
            <a:extLst>
              <a:ext uri="{FF2B5EF4-FFF2-40B4-BE49-F238E27FC236}">
                <a16:creationId xmlns:a16="http://schemas.microsoft.com/office/drawing/2014/main" id="{02DA96CE-4360-ABC3-5901-7D03AB08B87F}"/>
              </a:ext>
            </a:extLst>
          </p:cNvPr>
          <p:cNvSpPr>
            <a:spLocks noGrp="1"/>
          </p:cNvSpPr>
          <p:nvPr>
            <p:ph type="ftr" sz="quarter" idx="11"/>
          </p:nvPr>
        </p:nvSpPr>
        <p:spPr>
          <a:xfrm>
            <a:off x="7142400" y="12283937"/>
            <a:ext cx="5761037" cy="720725"/>
          </a:xfrm>
          <a:prstGeom prst="rect">
            <a:avLst/>
          </a:prstGeom>
        </p:spPr>
        <p:txBody>
          <a:bodyPr/>
          <a:lstStyle/>
          <a:p>
            <a:endParaRPr lang="en-GB" dirty="0"/>
          </a:p>
        </p:txBody>
      </p:sp>
      <p:sp>
        <p:nvSpPr>
          <p:cNvPr id="14" name="Slide Number Placeholder 5">
            <a:extLst>
              <a:ext uri="{FF2B5EF4-FFF2-40B4-BE49-F238E27FC236}">
                <a16:creationId xmlns:a16="http://schemas.microsoft.com/office/drawing/2014/main" id="{3C1081AF-46CC-9871-0051-84767126DF0B}"/>
              </a:ext>
            </a:extLst>
          </p:cNvPr>
          <p:cNvSpPr>
            <a:spLocks noGrp="1"/>
          </p:cNvSpPr>
          <p:nvPr>
            <p:ph type="sldNum" sz="quarter" idx="12"/>
          </p:nvPr>
        </p:nvSpPr>
        <p:spPr>
          <a:xfrm>
            <a:off x="13626000" y="12290148"/>
            <a:ext cx="5759451" cy="720725"/>
          </a:xfrm>
          <a:prstGeom prst="rect">
            <a:avLst/>
          </a:prstGeom>
        </p:spPr>
        <p:txBody>
          <a:bodyPr anchor="ctr"/>
          <a:lstStyle>
            <a:lvl1pPr>
              <a:lnSpc>
                <a:spcPct val="150000"/>
              </a:lnSpc>
              <a:defRPr b="0" i="0">
                <a:latin typeface="Rubik Medium" pitchFamily="2" charset="-79"/>
                <a:cs typeface="Rubik Medium" pitchFamily="2" charset="-79"/>
              </a:defRPr>
            </a:lvl1pPr>
          </a:lstStyle>
          <a:p>
            <a:fld id="{48F63A3B-78C7-47BE-AE5E-E10140E04643}" type="slidenum">
              <a:rPr lang="en-GB" smtClean="0"/>
              <a:pPr/>
              <a:t>‹#›</a:t>
            </a:fld>
            <a:endParaRPr lang="en-GB" dirty="0"/>
          </a:p>
        </p:txBody>
      </p:sp>
    </p:spTree>
    <p:extLst>
      <p:ext uri="{BB962C8B-B14F-4D97-AF65-F5344CB8AC3E}">
        <p14:creationId xmlns:p14="http://schemas.microsoft.com/office/powerpoint/2010/main" val="3536605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9682843" y="1074739"/>
            <a:ext cx="13993132" cy="10480674"/>
          </a:xfrm>
          <a:prstGeom prst="rect">
            <a:avLst/>
          </a:prstGeom>
        </p:spPr>
        <p:txBody>
          <a:bodyPr anchor="ctr">
            <a:normAutofit/>
          </a:bodyPr>
          <a:lstStyle>
            <a:lvl1pPr marL="0" indent="0" algn="ctr">
              <a:buNone/>
              <a:defRPr sz="3600">
                <a:solidFill>
                  <a:schemeClr val="accent1"/>
                </a:solidFill>
              </a:defRPr>
            </a:lvl1pPr>
            <a:lvl2pPr marL="914354" indent="0">
              <a:buNone/>
              <a:defRPr sz="5600"/>
            </a:lvl2pPr>
            <a:lvl3pPr marL="1828709" indent="0">
              <a:buNone/>
              <a:defRPr sz="4800"/>
            </a:lvl3pPr>
            <a:lvl4pPr marL="2743063" indent="0">
              <a:buNone/>
              <a:defRPr sz="4000"/>
            </a:lvl4pPr>
            <a:lvl5pPr marL="3657417" indent="0">
              <a:buNone/>
              <a:defRPr sz="4000"/>
            </a:lvl5pPr>
            <a:lvl6pPr marL="4571771" indent="0">
              <a:buNone/>
              <a:defRPr sz="4000"/>
            </a:lvl6pPr>
            <a:lvl7pPr marL="5486126" indent="0">
              <a:buNone/>
              <a:defRPr sz="4000"/>
            </a:lvl7pPr>
            <a:lvl8pPr marL="6400480" indent="0">
              <a:buNone/>
              <a:defRPr sz="4000"/>
            </a:lvl8pPr>
            <a:lvl9pPr marL="7314834" indent="0">
              <a:buNone/>
              <a:defRPr sz="4000"/>
            </a:lvl9pPr>
          </a:lstStyle>
          <a:p>
            <a:r>
              <a:rPr lang="en-GB"/>
              <a:t>Click icon to add picture</a:t>
            </a:r>
            <a:endParaRPr lang="en-GB" dirty="0"/>
          </a:p>
        </p:txBody>
      </p:sp>
      <p:sp>
        <p:nvSpPr>
          <p:cNvPr id="10" name="Title 1">
            <a:extLst>
              <a:ext uri="{FF2B5EF4-FFF2-40B4-BE49-F238E27FC236}">
                <a16:creationId xmlns:a16="http://schemas.microsoft.com/office/drawing/2014/main" id="{B9F181B5-CF20-B7EE-BFBC-ED85B8E32CA7}"/>
              </a:ext>
            </a:extLst>
          </p:cNvPr>
          <p:cNvSpPr>
            <a:spLocks noGrp="1"/>
          </p:cNvSpPr>
          <p:nvPr>
            <p:ph type="title"/>
          </p:nvPr>
        </p:nvSpPr>
        <p:spPr>
          <a:xfrm>
            <a:off x="706438" y="1074739"/>
            <a:ext cx="8616405" cy="3892912"/>
          </a:xfrm>
          <a:prstGeom prst="rect">
            <a:avLst/>
          </a:prstGeom>
        </p:spPr>
        <p:txBody>
          <a:bodyPr anchor="ctr">
            <a:normAutofit/>
          </a:bodyPr>
          <a:lstStyle>
            <a:lvl1pPr>
              <a:defRPr sz="5600"/>
            </a:lvl1pPr>
          </a:lstStyle>
          <a:p>
            <a:r>
              <a:rPr lang="en-GB"/>
              <a:t>Click to edit Master title style</a:t>
            </a:r>
            <a:endParaRPr lang="en-GB" dirty="0"/>
          </a:p>
        </p:txBody>
      </p:sp>
      <p:sp>
        <p:nvSpPr>
          <p:cNvPr id="11" name="Text Placeholder 3">
            <a:extLst>
              <a:ext uri="{FF2B5EF4-FFF2-40B4-BE49-F238E27FC236}">
                <a16:creationId xmlns:a16="http://schemas.microsoft.com/office/drawing/2014/main" id="{28697A69-5C84-6B36-7672-9553F731F11E}"/>
              </a:ext>
            </a:extLst>
          </p:cNvPr>
          <p:cNvSpPr>
            <a:spLocks noGrp="1"/>
          </p:cNvSpPr>
          <p:nvPr>
            <p:ph type="body" sz="half" idx="2"/>
          </p:nvPr>
        </p:nvSpPr>
        <p:spPr>
          <a:xfrm>
            <a:off x="706438" y="5327650"/>
            <a:ext cx="8604250" cy="6227763"/>
          </a:xfrm>
          <a:prstGeom prst="rect">
            <a:avLst/>
          </a:prstGeom>
        </p:spPr>
        <p:txBody>
          <a:bodyPr lIns="360000"/>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en-GB"/>
              <a:t>Click to edit Master text styles</a:t>
            </a:r>
            <a:endParaRPr lang="en-GB" dirty="0"/>
          </a:p>
        </p:txBody>
      </p:sp>
      <p:sp>
        <p:nvSpPr>
          <p:cNvPr id="6" name="Date Placeholder 3">
            <a:extLst>
              <a:ext uri="{FF2B5EF4-FFF2-40B4-BE49-F238E27FC236}">
                <a16:creationId xmlns:a16="http://schemas.microsoft.com/office/drawing/2014/main" id="{5D930809-2E23-55F1-6CC4-DC02627C057A}"/>
              </a:ext>
            </a:extLst>
          </p:cNvPr>
          <p:cNvSpPr>
            <a:spLocks noGrp="1"/>
          </p:cNvSpPr>
          <p:nvPr>
            <p:ph type="dt" sz="half" idx="10"/>
          </p:nvPr>
        </p:nvSpPr>
        <p:spPr>
          <a:xfrm>
            <a:off x="706438" y="12277726"/>
            <a:ext cx="5724525" cy="720724"/>
          </a:xfrm>
          <a:prstGeom prst="rect">
            <a:avLst/>
          </a:prstGeom>
        </p:spPr>
        <p:txBody>
          <a:bodyPr anchor="ctr"/>
          <a:lstStyle>
            <a:lvl1pPr>
              <a:lnSpc>
                <a:spcPct val="150000"/>
              </a:lnSpc>
              <a:defRPr b="0" i="0">
                <a:latin typeface="Rubik Medium" pitchFamily="2" charset="-79"/>
                <a:cs typeface="Rubik Medium" pitchFamily="2" charset="-79"/>
              </a:defRPr>
            </a:lvl1pPr>
          </a:lstStyle>
          <a:p>
            <a:fld id="{C764DE79-268F-4C1A-8933-263129D2AF90}" type="datetimeFigureOut">
              <a:rPr lang="en-GB" smtClean="0"/>
              <a:pPr/>
              <a:t>15/09/2025</a:t>
            </a:fld>
            <a:endParaRPr lang="en-GB" dirty="0"/>
          </a:p>
        </p:txBody>
      </p:sp>
      <p:sp>
        <p:nvSpPr>
          <p:cNvPr id="7" name="Footer Placeholder 4">
            <a:extLst>
              <a:ext uri="{FF2B5EF4-FFF2-40B4-BE49-F238E27FC236}">
                <a16:creationId xmlns:a16="http://schemas.microsoft.com/office/drawing/2014/main" id="{E3C8C172-B1EF-1A0D-2C65-5C5C507C3E48}"/>
              </a:ext>
            </a:extLst>
          </p:cNvPr>
          <p:cNvSpPr>
            <a:spLocks noGrp="1"/>
          </p:cNvSpPr>
          <p:nvPr>
            <p:ph type="ftr" sz="quarter" idx="11"/>
          </p:nvPr>
        </p:nvSpPr>
        <p:spPr>
          <a:xfrm>
            <a:off x="7142400" y="12283937"/>
            <a:ext cx="5761037" cy="720725"/>
          </a:xfrm>
          <a:prstGeom prst="rect">
            <a:avLst/>
          </a:prstGeom>
        </p:spPr>
        <p:txBody>
          <a:bodyPr/>
          <a:lstStyle/>
          <a:p>
            <a:endParaRPr lang="en-GB" dirty="0"/>
          </a:p>
        </p:txBody>
      </p:sp>
      <p:sp>
        <p:nvSpPr>
          <p:cNvPr id="15" name="Slide Number Placeholder 5">
            <a:extLst>
              <a:ext uri="{FF2B5EF4-FFF2-40B4-BE49-F238E27FC236}">
                <a16:creationId xmlns:a16="http://schemas.microsoft.com/office/drawing/2014/main" id="{3814790E-488E-2C13-95B2-709C34294ACF}"/>
              </a:ext>
            </a:extLst>
          </p:cNvPr>
          <p:cNvSpPr>
            <a:spLocks noGrp="1"/>
          </p:cNvSpPr>
          <p:nvPr>
            <p:ph type="sldNum" sz="quarter" idx="12"/>
          </p:nvPr>
        </p:nvSpPr>
        <p:spPr>
          <a:xfrm>
            <a:off x="13626000" y="12290148"/>
            <a:ext cx="5759451" cy="720725"/>
          </a:xfrm>
          <a:prstGeom prst="rect">
            <a:avLst/>
          </a:prstGeom>
        </p:spPr>
        <p:txBody>
          <a:bodyPr anchor="ctr"/>
          <a:lstStyle>
            <a:lvl1pPr>
              <a:lnSpc>
                <a:spcPct val="150000"/>
              </a:lnSpc>
              <a:defRPr b="0" i="0">
                <a:latin typeface="Rubik Medium" pitchFamily="2" charset="-79"/>
                <a:cs typeface="Rubik Medium" pitchFamily="2" charset="-79"/>
              </a:defRPr>
            </a:lvl1pPr>
          </a:lstStyle>
          <a:p>
            <a:fld id="{48F63A3B-78C7-47BE-AE5E-E10140E04643}" type="slidenum">
              <a:rPr lang="en-GB" smtClean="0"/>
              <a:pPr/>
              <a:t>‹#›</a:t>
            </a:fld>
            <a:endParaRPr lang="en-GB" dirty="0"/>
          </a:p>
        </p:txBody>
      </p:sp>
    </p:spTree>
    <p:extLst>
      <p:ext uri="{BB962C8B-B14F-4D97-AF65-F5344CB8AC3E}">
        <p14:creationId xmlns:p14="http://schemas.microsoft.com/office/powerpoint/2010/main" val="29861018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706437" y="1074738"/>
            <a:ext cx="22956837" cy="1462088"/>
          </a:xfrm>
          <a:prstGeom prst="rect">
            <a:avLst/>
          </a:prstGeom>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a:xfrm>
            <a:off x="706437" y="3257550"/>
            <a:ext cx="22969537" cy="82978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Date Placeholder 3">
            <a:extLst>
              <a:ext uri="{FF2B5EF4-FFF2-40B4-BE49-F238E27FC236}">
                <a16:creationId xmlns:a16="http://schemas.microsoft.com/office/drawing/2014/main" id="{CFFF03D6-67FD-DDAF-3CC8-DDB97F76F160}"/>
              </a:ext>
            </a:extLst>
          </p:cNvPr>
          <p:cNvSpPr>
            <a:spLocks noGrp="1"/>
          </p:cNvSpPr>
          <p:nvPr>
            <p:ph type="dt" sz="half" idx="10"/>
          </p:nvPr>
        </p:nvSpPr>
        <p:spPr>
          <a:xfrm>
            <a:off x="706438" y="12277726"/>
            <a:ext cx="5724525" cy="720724"/>
          </a:xfrm>
          <a:prstGeom prst="rect">
            <a:avLst/>
          </a:prstGeom>
        </p:spPr>
        <p:txBody>
          <a:bodyPr anchor="ctr"/>
          <a:lstStyle>
            <a:lvl1pPr>
              <a:lnSpc>
                <a:spcPct val="150000"/>
              </a:lnSpc>
              <a:defRPr b="0" i="0">
                <a:latin typeface="Rubik Medium" pitchFamily="2" charset="-79"/>
                <a:cs typeface="Rubik Medium" pitchFamily="2" charset="-79"/>
              </a:defRPr>
            </a:lvl1pPr>
          </a:lstStyle>
          <a:p>
            <a:fld id="{C764DE79-268F-4C1A-8933-263129D2AF90}" type="datetimeFigureOut">
              <a:rPr lang="en-GB" smtClean="0"/>
              <a:pPr/>
              <a:t>15/09/2025</a:t>
            </a:fld>
            <a:endParaRPr lang="en-GB" dirty="0"/>
          </a:p>
        </p:txBody>
      </p:sp>
      <p:sp>
        <p:nvSpPr>
          <p:cNvPr id="14" name="Slide Number Placeholder 5">
            <a:extLst>
              <a:ext uri="{FF2B5EF4-FFF2-40B4-BE49-F238E27FC236}">
                <a16:creationId xmlns:a16="http://schemas.microsoft.com/office/drawing/2014/main" id="{48829B03-B83E-3DAC-381F-CC1450945125}"/>
              </a:ext>
            </a:extLst>
          </p:cNvPr>
          <p:cNvSpPr>
            <a:spLocks noGrp="1"/>
          </p:cNvSpPr>
          <p:nvPr>
            <p:ph type="sldNum" sz="quarter" idx="12"/>
          </p:nvPr>
        </p:nvSpPr>
        <p:spPr>
          <a:xfrm>
            <a:off x="13626000" y="12290148"/>
            <a:ext cx="5759451" cy="720725"/>
          </a:xfrm>
          <a:prstGeom prst="rect">
            <a:avLst/>
          </a:prstGeom>
        </p:spPr>
        <p:txBody>
          <a:bodyPr anchor="ctr"/>
          <a:lstStyle>
            <a:lvl1pPr>
              <a:lnSpc>
                <a:spcPct val="150000"/>
              </a:lnSpc>
              <a:defRPr b="0" i="0">
                <a:latin typeface="Rubik Medium" pitchFamily="2" charset="-79"/>
                <a:cs typeface="Rubik Medium" pitchFamily="2" charset="-79"/>
              </a:defRPr>
            </a:lvl1pPr>
          </a:lstStyle>
          <a:p>
            <a:fld id="{48F63A3B-78C7-47BE-AE5E-E10140E04643}" type="slidenum">
              <a:rPr lang="en-GB" smtClean="0"/>
              <a:pPr/>
              <a:t>‹#›</a:t>
            </a:fld>
            <a:endParaRPr lang="en-GB" dirty="0"/>
          </a:p>
        </p:txBody>
      </p:sp>
      <p:sp>
        <p:nvSpPr>
          <p:cNvPr id="17" name="Footer Placeholder 4">
            <a:extLst>
              <a:ext uri="{FF2B5EF4-FFF2-40B4-BE49-F238E27FC236}">
                <a16:creationId xmlns:a16="http://schemas.microsoft.com/office/drawing/2014/main" id="{4320DC17-CBC0-B435-6E3F-6C98F8EAC3D7}"/>
              </a:ext>
            </a:extLst>
          </p:cNvPr>
          <p:cNvSpPr>
            <a:spLocks noGrp="1"/>
          </p:cNvSpPr>
          <p:nvPr>
            <p:ph type="ftr" sz="quarter" idx="11"/>
          </p:nvPr>
        </p:nvSpPr>
        <p:spPr>
          <a:xfrm>
            <a:off x="7142400" y="12283937"/>
            <a:ext cx="5761037" cy="720725"/>
          </a:xfrm>
          <a:prstGeom prst="rect">
            <a:avLst/>
          </a:prstGeom>
        </p:spPr>
        <p:txBody>
          <a:bodyPr/>
          <a:lstStyle/>
          <a:p>
            <a:endParaRPr lang="en-GB" dirty="0"/>
          </a:p>
        </p:txBody>
      </p:sp>
    </p:spTree>
    <p:extLst>
      <p:ext uri="{BB962C8B-B14F-4D97-AF65-F5344CB8AC3E}">
        <p14:creationId xmlns:p14="http://schemas.microsoft.com/office/powerpoint/2010/main" val="1114242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79276" y="1074740"/>
            <a:ext cx="7883999" cy="10480673"/>
          </a:xfrm>
          <a:prstGeom prst="rect">
            <a:avLst/>
          </a:prstGeom>
        </p:spPr>
        <p:txBody>
          <a:bodyPr vert="eaVert" anchor="ctr"/>
          <a:lstStyle/>
          <a:p>
            <a:r>
              <a:rPr lang="en-GB"/>
              <a:t>Click to edit Master title style</a:t>
            </a:r>
            <a:endParaRPr lang="en-GB" dirty="0"/>
          </a:p>
        </p:txBody>
      </p:sp>
      <p:sp>
        <p:nvSpPr>
          <p:cNvPr id="3" name="Vertical Text Placeholder 2"/>
          <p:cNvSpPr>
            <a:spLocks noGrp="1"/>
          </p:cNvSpPr>
          <p:nvPr>
            <p:ph type="body" orient="vert" idx="1"/>
          </p:nvPr>
        </p:nvSpPr>
        <p:spPr>
          <a:xfrm>
            <a:off x="706438" y="1074739"/>
            <a:ext cx="14365288" cy="10477500"/>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Footer Placeholder 4">
            <a:extLst>
              <a:ext uri="{FF2B5EF4-FFF2-40B4-BE49-F238E27FC236}">
                <a16:creationId xmlns:a16="http://schemas.microsoft.com/office/drawing/2014/main" id="{3F38C285-16D9-22AD-6F61-6DBF9020BD65}"/>
              </a:ext>
            </a:extLst>
          </p:cNvPr>
          <p:cNvSpPr>
            <a:spLocks noGrp="1"/>
          </p:cNvSpPr>
          <p:nvPr>
            <p:ph type="ftr" sz="quarter" idx="11"/>
          </p:nvPr>
        </p:nvSpPr>
        <p:spPr>
          <a:xfrm>
            <a:off x="7142400" y="12283937"/>
            <a:ext cx="5761037" cy="720725"/>
          </a:xfrm>
          <a:prstGeom prst="rect">
            <a:avLst/>
          </a:prstGeom>
        </p:spPr>
        <p:txBody>
          <a:bodyPr/>
          <a:lstStyle/>
          <a:p>
            <a:endParaRPr lang="en-GB" dirty="0"/>
          </a:p>
        </p:txBody>
      </p:sp>
      <p:sp>
        <p:nvSpPr>
          <p:cNvPr id="12" name="Date Placeholder 3">
            <a:extLst>
              <a:ext uri="{FF2B5EF4-FFF2-40B4-BE49-F238E27FC236}">
                <a16:creationId xmlns:a16="http://schemas.microsoft.com/office/drawing/2014/main" id="{65F553BA-CAFF-E11C-7C43-3C6FABE1C340}"/>
              </a:ext>
            </a:extLst>
          </p:cNvPr>
          <p:cNvSpPr>
            <a:spLocks noGrp="1"/>
          </p:cNvSpPr>
          <p:nvPr>
            <p:ph type="dt" sz="half" idx="10"/>
          </p:nvPr>
        </p:nvSpPr>
        <p:spPr>
          <a:xfrm>
            <a:off x="706438" y="12277726"/>
            <a:ext cx="5724525" cy="720724"/>
          </a:xfrm>
          <a:prstGeom prst="rect">
            <a:avLst/>
          </a:prstGeom>
        </p:spPr>
        <p:txBody>
          <a:bodyPr anchor="ctr"/>
          <a:lstStyle>
            <a:lvl1pPr>
              <a:lnSpc>
                <a:spcPct val="150000"/>
              </a:lnSpc>
              <a:defRPr b="0" i="0">
                <a:latin typeface="Rubik Medium" pitchFamily="2" charset="-79"/>
                <a:cs typeface="Rubik Medium" pitchFamily="2" charset="-79"/>
              </a:defRPr>
            </a:lvl1pPr>
          </a:lstStyle>
          <a:p>
            <a:fld id="{C764DE79-268F-4C1A-8933-263129D2AF90}" type="datetimeFigureOut">
              <a:rPr lang="en-GB" smtClean="0"/>
              <a:pPr/>
              <a:t>15/09/2025</a:t>
            </a:fld>
            <a:endParaRPr lang="en-GB" dirty="0"/>
          </a:p>
        </p:txBody>
      </p:sp>
      <p:sp>
        <p:nvSpPr>
          <p:cNvPr id="13" name="Slide Number Placeholder 5">
            <a:extLst>
              <a:ext uri="{FF2B5EF4-FFF2-40B4-BE49-F238E27FC236}">
                <a16:creationId xmlns:a16="http://schemas.microsoft.com/office/drawing/2014/main" id="{B9ADF053-EE38-DB21-8098-13B5B8A91164}"/>
              </a:ext>
            </a:extLst>
          </p:cNvPr>
          <p:cNvSpPr>
            <a:spLocks noGrp="1"/>
          </p:cNvSpPr>
          <p:nvPr>
            <p:ph type="sldNum" sz="quarter" idx="12"/>
          </p:nvPr>
        </p:nvSpPr>
        <p:spPr>
          <a:xfrm>
            <a:off x="13626000" y="12290148"/>
            <a:ext cx="5759451" cy="720725"/>
          </a:xfrm>
          <a:prstGeom prst="rect">
            <a:avLst/>
          </a:prstGeom>
        </p:spPr>
        <p:txBody>
          <a:bodyPr anchor="ctr"/>
          <a:lstStyle>
            <a:lvl1pPr>
              <a:lnSpc>
                <a:spcPct val="150000"/>
              </a:lnSpc>
              <a:defRPr b="0" i="0">
                <a:latin typeface="Rubik Medium" pitchFamily="2" charset="-79"/>
                <a:cs typeface="Rubik Medium" pitchFamily="2" charset="-79"/>
              </a:defRPr>
            </a:lvl1pPr>
          </a:lstStyle>
          <a:p>
            <a:fld id="{48F63A3B-78C7-47BE-AE5E-E10140E04643}" type="slidenum">
              <a:rPr lang="en-GB" smtClean="0"/>
              <a:pPr/>
              <a:t>‹#›</a:t>
            </a:fld>
            <a:endParaRPr lang="en-GB" dirty="0"/>
          </a:p>
        </p:txBody>
      </p:sp>
    </p:spTree>
    <p:extLst>
      <p:ext uri="{BB962C8B-B14F-4D97-AF65-F5344CB8AC3E}">
        <p14:creationId xmlns:p14="http://schemas.microsoft.com/office/powerpoint/2010/main" val="41434535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cture with Ca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04A5F-C873-4F0E-9E5A-34F86096CE12}"/>
              </a:ext>
            </a:extLst>
          </p:cNvPr>
          <p:cNvSpPr>
            <a:spLocks noGrp="1"/>
          </p:cNvSpPr>
          <p:nvPr>
            <p:ph type="title"/>
          </p:nvPr>
        </p:nvSpPr>
        <p:spPr>
          <a:xfrm>
            <a:off x="706437" y="1074739"/>
            <a:ext cx="21566187" cy="1462086"/>
          </a:xfrm>
          <a:prstGeom prst="rect">
            <a:avLst/>
          </a:prstGeom>
        </p:spPr>
        <p:txBody>
          <a:bodyPr anchor="b"/>
          <a:lstStyle>
            <a:lvl1pPr>
              <a:defRPr sz="6400">
                <a:solidFill>
                  <a:schemeClr val="tx2"/>
                </a:solidFill>
              </a:defRPr>
            </a:lvl1pPr>
          </a:lstStyle>
          <a:p>
            <a:r>
              <a:rPr lang="en-GB"/>
              <a:t>Click to edit Master title style</a:t>
            </a:r>
            <a:endParaRPr lang="en-GB" dirty="0"/>
          </a:p>
        </p:txBody>
      </p:sp>
      <p:sp>
        <p:nvSpPr>
          <p:cNvPr id="4" name="Text Placeholder 3">
            <a:extLst>
              <a:ext uri="{FF2B5EF4-FFF2-40B4-BE49-F238E27FC236}">
                <a16:creationId xmlns:a16="http://schemas.microsoft.com/office/drawing/2014/main" id="{E9C216C3-064B-42A2-A420-78C79A2E8A2B}"/>
              </a:ext>
            </a:extLst>
          </p:cNvPr>
          <p:cNvSpPr>
            <a:spLocks noGrp="1"/>
          </p:cNvSpPr>
          <p:nvPr>
            <p:ph type="body" sz="half" idx="2"/>
          </p:nvPr>
        </p:nvSpPr>
        <p:spPr>
          <a:xfrm>
            <a:off x="2109788" y="5327651"/>
            <a:ext cx="8640762" cy="4159248"/>
          </a:xfrm>
          <a:prstGeom prst="rect">
            <a:avLst/>
          </a:prstGeom>
        </p:spPr>
        <p:txBody>
          <a:bodyPr anchor="ct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en-GB"/>
              <a:t>Click to edit Master text styles</a:t>
            </a:r>
            <a:endParaRPr lang="en-GB" dirty="0"/>
          </a:p>
        </p:txBody>
      </p:sp>
      <p:cxnSp>
        <p:nvCxnSpPr>
          <p:cNvPr id="16" name="Straight Connector 15">
            <a:extLst>
              <a:ext uri="{FF2B5EF4-FFF2-40B4-BE49-F238E27FC236}">
                <a16:creationId xmlns:a16="http://schemas.microsoft.com/office/drawing/2014/main" id="{1495847F-362D-4D61-A38C-6A82B96E853F}"/>
              </a:ext>
            </a:extLst>
          </p:cNvPr>
          <p:cNvCxnSpPr>
            <a:cxnSpLocks/>
          </p:cNvCxnSpPr>
          <p:nvPr userDrawn="1"/>
        </p:nvCxnSpPr>
        <p:spPr>
          <a:xfrm>
            <a:off x="0" y="12344400"/>
            <a:ext cx="24382413"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65ECF388-92B3-A47A-EFBA-54991112848A}"/>
              </a:ext>
            </a:extLst>
          </p:cNvPr>
          <p:cNvSpPr>
            <a:spLocks noGrp="1"/>
          </p:cNvSpPr>
          <p:nvPr>
            <p:ph type="dt" sz="half" idx="10"/>
          </p:nvPr>
        </p:nvSpPr>
        <p:spPr/>
        <p:txBody>
          <a:bodyPr/>
          <a:lstStyle/>
          <a:p>
            <a:fld id="{65FFC8DD-7E87-3E47-9F40-9222235C5D65}" type="datetimeFigureOut">
              <a:rPr lang="en-GB" smtClean="0"/>
              <a:pPr/>
              <a:t>15/09/2025</a:t>
            </a:fld>
            <a:endParaRPr lang="en-GB" dirty="0"/>
          </a:p>
        </p:txBody>
      </p:sp>
      <p:sp>
        <p:nvSpPr>
          <p:cNvPr id="8" name="Footer Placeholder 7">
            <a:extLst>
              <a:ext uri="{FF2B5EF4-FFF2-40B4-BE49-F238E27FC236}">
                <a16:creationId xmlns:a16="http://schemas.microsoft.com/office/drawing/2014/main" id="{141B3D82-BEF3-B0FF-EE57-B2A01FF6BED0}"/>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C3B29B8E-4E72-3EE5-EB0D-3A669D31BD70}"/>
              </a:ext>
            </a:extLst>
          </p:cNvPr>
          <p:cNvSpPr>
            <a:spLocks noGrp="1"/>
          </p:cNvSpPr>
          <p:nvPr>
            <p:ph type="sldNum" sz="quarter" idx="12"/>
          </p:nvPr>
        </p:nvSpPr>
        <p:spPr/>
        <p:txBody>
          <a:bodyPr/>
          <a:lstStyle/>
          <a:p>
            <a:fld id="{476A1796-5593-5349-A609-9F4B7AECCDC2}" type="slidenum">
              <a:rPr lang="en-GB" smtClean="0"/>
              <a:pPr/>
              <a:t>‹#›</a:t>
            </a:fld>
            <a:endParaRPr lang="en-GB" dirty="0"/>
          </a:p>
        </p:txBody>
      </p:sp>
      <p:sp>
        <p:nvSpPr>
          <p:cNvPr id="6" name="Picture Placeholder 5">
            <a:extLst>
              <a:ext uri="{FF2B5EF4-FFF2-40B4-BE49-F238E27FC236}">
                <a16:creationId xmlns:a16="http://schemas.microsoft.com/office/drawing/2014/main" id="{D82FCB77-5C88-6CE9-DADC-465ED23FAB29}"/>
              </a:ext>
            </a:extLst>
          </p:cNvPr>
          <p:cNvSpPr>
            <a:spLocks noGrp="1"/>
          </p:cNvSpPr>
          <p:nvPr>
            <p:ph type="pic" sz="quarter" idx="13"/>
          </p:nvPr>
        </p:nvSpPr>
        <p:spPr>
          <a:xfrm>
            <a:off x="12190413" y="3257550"/>
            <a:ext cx="10082212" cy="8297863"/>
          </a:xfrm>
        </p:spPr>
        <p:txBody>
          <a:bodyPr/>
          <a:lstStyle/>
          <a:p>
            <a:r>
              <a:rPr lang="en-GB"/>
              <a:t>Click icon to add picture</a:t>
            </a:r>
            <a:endParaRPr lang="en-GB" dirty="0"/>
          </a:p>
        </p:txBody>
      </p:sp>
    </p:spTree>
    <p:custDataLst>
      <p:tags r:id="rId1"/>
    </p:custDataLst>
    <p:extLst>
      <p:ext uri="{BB962C8B-B14F-4D97-AF65-F5344CB8AC3E}">
        <p14:creationId xmlns:p14="http://schemas.microsoft.com/office/powerpoint/2010/main" val="1577301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BD6A9-5051-4C55-A319-6AACE0AEF28A}"/>
              </a:ext>
            </a:extLst>
          </p:cNvPr>
          <p:cNvSpPr>
            <a:spLocks noGrp="1"/>
          </p:cNvSpPr>
          <p:nvPr>
            <p:ph type="title"/>
          </p:nvPr>
        </p:nvSpPr>
        <p:spPr>
          <a:xfrm>
            <a:off x="706437" y="1074738"/>
            <a:ext cx="22969537" cy="1462085"/>
          </a:xfrm>
          <a:prstGeom prst="rect">
            <a:avLst/>
          </a:prstGeom>
        </p:spPr>
        <p:txBody>
          <a:bodyPr/>
          <a:lstStyle/>
          <a:p>
            <a:r>
              <a:rPr lang="en-GB"/>
              <a:t>Click to edit Master title style</a:t>
            </a:r>
            <a:endParaRPr lang="en-GB" dirty="0"/>
          </a:p>
        </p:txBody>
      </p:sp>
      <p:sp>
        <p:nvSpPr>
          <p:cNvPr id="3" name="Footer Placeholder 4">
            <a:extLst>
              <a:ext uri="{FF2B5EF4-FFF2-40B4-BE49-F238E27FC236}">
                <a16:creationId xmlns:a16="http://schemas.microsoft.com/office/drawing/2014/main" id="{9F9BE2F5-74FC-722B-C059-0EFDDCDA8109}"/>
              </a:ext>
            </a:extLst>
          </p:cNvPr>
          <p:cNvSpPr>
            <a:spLocks noGrp="1"/>
          </p:cNvSpPr>
          <p:nvPr>
            <p:ph type="ftr" sz="quarter" idx="11"/>
          </p:nvPr>
        </p:nvSpPr>
        <p:spPr>
          <a:xfrm>
            <a:off x="706438" y="12283062"/>
            <a:ext cx="20126325" cy="716400"/>
          </a:xfrm>
          <a:prstGeom prst="rect">
            <a:avLst/>
          </a:prstGeom>
        </p:spPr>
        <p:txBody>
          <a:bodyPr/>
          <a:lstStyle/>
          <a:p>
            <a:endParaRPr lang="en-GB" dirty="0"/>
          </a:p>
        </p:txBody>
      </p:sp>
      <p:sp>
        <p:nvSpPr>
          <p:cNvPr id="9" name="Picture Placeholder 6">
            <a:extLst>
              <a:ext uri="{FF2B5EF4-FFF2-40B4-BE49-F238E27FC236}">
                <a16:creationId xmlns:a16="http://schemas.microsoft.com/office/drawing/2014/main" id="{12D1480F-73E2-8A98-8772-80232EF43E0C}"/>
              </a:ext>
            </a:extLst>
          </p:cNvPr>
          <p:cNvSpPr>
            <a:spLocks noGrp="1"/>
          </p:cNvSpPr>
          <p:nvPr>
            <p:ph type="pic" sz="quarter" idx="13" hasCustomPrompt="1"/>
          </p:nvPr>
        </p:nvSpPr>
        <p:spPr>
          <a:xfrm>
            <a:off x="706438" y="3263899"/>
            <a:ext cx="7308000" cy="3420000"/>
          </a:xfrm>
          <a:prstGeom prst="rect">
            <a:avLst/>
          </a:prstGeom>
        </p:spPr>
        <p:txBody>
          <a:bodyPr lIns="72000" tIns="36000" rIns="72000" bIns="540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32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cxnSp>
        <p:nvCxnSpPr>
          <p:cNvPr id="10" name="Straight Connector 9">
            <a:extLst>
              <a:ext uri="{FF2B5EF4-FFF2-40B4-BE49-F238E27FC236}">
                <a16:creationId xmlns:a16="http://schemas.microsoft.com/office/drawing/2014/main" id="{1D89419D-758F-414D-B4CF-679E735F9A19}"/>
              </a:ext>
            </a:extLst>
          </p:cNvPr>
          <p:cNvCxnSpPr>
            <a:cxnSpLocks/>
          </p:cNvCxnSpPr>
          <p:nvPr userDrawn="1"/>
        </p:nvCxnSpPr>
        <p:spPr>
          <a:xfrm>
            <a:off x="687388" y="7045200"/>
            <a:ext cx="7308000"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0" name="Picture Placeholder 6">
            <a:extLst>
              <a:ext uri="{FF2B5EF4-FFF2-40B4-BE49-F238E27FC236}">
                <a16:creationId xmlns:a16="http://schemas.microsoft.com/office/drawing/2014/main" id="{BBDA6F2B-5039-46EC-92F8-B09302BDBF71}"/>
              </a:ext>
            </a:extLst>
          </p:cNvPr>
          <p:cNvSpPr>
            <a:spLocks noGrp="1"/>
          </p:cNvSpPr>
          <p:nvPr>
            <p:ph type="pic" sz="quarter" idx="18" hasCustomPrompt="1"/>
          </p:nvPr>
        </p:nvSpPr>
        <p:spPr>
          <a:xfrm>
            <a:off x="8538000" y="3263899"/>
            <a:ext cx="7308000" cy="3420000"/>
          </a:xfrm>
          <a:prstGeom prst="rect">
            <a:avLst/>
          </a:prstGeom>
        </p:spPr>
        <p:txBody>
          <a:bodyPr lIns="72000" tIns="36000" rIns="72000" bIns="540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32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cxnSp>
        <p:nvCxnSpPr>
          <p:cNvPr id="31" name="Straight Connector 30">
            <a:extLst>
              <a:ext uri="{FF2B5EF4-FFF2-40B4-BE49-F238E27FC236}">
                <a16:creationId xmlns:a16="http://schemas.microsoft.com/office/drawing/2014/main" id="{DCF7E229-89D8-B311-01B5-71B85323689E}"/>
              </a:ext>
            </a:extLst>
          </p:cNvPr>
          <p:cNvCxnSpPr>
            <a:cxnSpLocks/>
          </p:cNvCxnSpPr>
          <p:nvPr userDrawn="1"/>
        </p:nvCxnSpPr>
        <p:spPr>
          <a:xfrm>
            <a:off x="8518950" y="7045200"/>
            <a:ext cx="7308000"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3" name="Picture Placeholder 6">
            <a:extLst>
              <a:ext uri="{FF2B5EF4-FFF2-40B4-BE49-F238E27FC236}">
                <a16:creationId xmlns:a16="http://schemas.microsoft.com/office/drawing/2014/main" id="{8BE96AD9-27EB-4E16-59A5-AE89FBEF8682}"/>
              </a:ext>
            </a:extLst>
          </p:cNvPr>
          <p:cNvSpPr>
            <a:spLocks noGrp="1"/>
          </p:cNvSpPr>
          <p:nvPr>
            <p:ph type="pic" sz="quarter" idx="20" hasCustomPrompt="1"/>
          </p:nvPr>
        </p:nvSpPr>
        <p:spPr>
          <a:xfrm>
            <a:off x="16350512" y="3263899"/>
            <a:ext cx="7308000" cy="3420000"/>
          </a:xfrm>
          <a:prstGeom prst="rect">
            <a:avLst/>
          </a:prstGeom>
        </p:spPr>
        <p:txBody>
          <a:bodyPr lIns="72000" tIns="36000" rIns="72000" bIns="540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32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cxnSp>
        <p:nvCxnSpPr>
          <p:cNvPr id="34" name="Straight Connector 33">
            <a:extLst>
              <a:ext uri="{FF2B5EF4-FFF2-40B4-BE49-F238E27FC236}">
                <a16:creationId xmlns:a16="http://schemas.microsoft.com/office/drawing/2014/main" id="{BAFAE3EC-E8C9-BD37-22D6-3FE962D08E11}"/>
              </a:ext>
            </a:extLst>
          </p:cNvPr>
          <p:cNvCxnSpPr>
            <a:cxnSpLocks/>
          </p:cNvCxnSpPr>
          <p:nvPr userDrawn="1"/>
        </p:nvCxnSpPr>
        <p:spPr>
          <a:xfrm>
            <a:off x="16331462" y="7045200"/>
            <a:ext cx="7308000"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58905A5B-6E10-C0A8-7993-ACEEA4C853EF}"/>
              </a:ext>
            </a:extLst>
          </p:cNvPr>
          <p:cNvSpPr>
            <a:spLocks noGrp="1"/>
          </p:cNvSpPr>
          <p:nvPr>
            <p:ph type="body" sz="quarter" idx="22"/>
          </p:nvPr>
        </p:nvSpPr>
        <p:spPr>
          <a:xfrm>
            <a:off x="706438" y="7397750"/>
            <a:ext cx="7308000" cy="4157663"/>
          </a:xfrm>
        </p:spPr>
        <p:txBody>
          <a:bodyPr>
            <a:normAutofit/>
          </a:bodyPr>
          <a:lstStyle>
            <a:lvl1pPr>
              <a:lnSpc>
                <a:spcPct val="150000"/>
              </a:lnSpc>
              <a:defRPr sz="2400"/>
            </a:lvl1pPr>
            <a:lvl2pPr>
              <a:lnSpc>
                <a:spcPct val="150000"/>
              </a:lnSpc>
              <a:defRPr sz="2400"/>
            </a:lvl2pPr>
            <a:lvl3pPr>
              <a:lnSpc>
                <a:spcPct val="150000"/>
              </a:lnSpc>
              <a:defRPr sz="2400"/>
            </a:lvl3pPr>
            <a:lvl4pPr>
              <a:lnSpc>
                <a:spcPct val="150000"/>
              </a:lnSpc>
              <a:defRPr sz="2400"/>
            </a:lvl4pPr>
            <a:lvl5pPr>
              <a:lnSpc>
                <a:spcPct val="150000"/>
              </a:lnSpc>
              <a:defRPr sz="2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Text Placeholder 4">
            <a:extLst>
              <a:ext uri="{FF2B5EF4-FFF2-40B4-BE49-F238E27FC236}">
                <a16:creationId xmlns:a16="http://schemas.microsoft.com/office/drawing/2014/main" id="{E814D335-FE50-BD73-453D-CBB9D2488AA1}"/>
              </a:ext>
            </a:extLst>
          </p:cNvPr>
          <p:cNvSpPr>
            <a:spLocks noGrp="1"/>
          </p:cNvSpPr>
          <p:nvPr>
            <p:ph type="body" sz="quarter" idx="23"/>
          </p:nvPr>
        </p:nvSpPr>
        <p:spPr>
          <a:xfrm>
            <a:off x="8538000" y="7411548"/>
            <a:ext cx="7308000" cy="4157663"/>
          </a:xfr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Text Placeholder 4">
            <a:extLst>
              <a:ext uri="{FF2B5EF4-FFF2-40B4-BE49-F238E27FC236}">
                <a16:creationId xmlns:a16="http://schemas.microsoft.com/office/drawing/2014/main" id="{B1028102-8217-53B4-A6DC-3EAFAE6D118F}"/>
              </a:ext>
            </a:extLst>
          </p:cNvPr>
          <p:cNvSpPr>
            <a:spLocks noGrp="1"/>
          </p:cNvSpPr>
          <p:nvPr>
            <p:ph type="body" sz="quarter" idx="24"/>
          </p:nvPr>
        </p:nvSpPr>
        <p:spPr>
          <a:xfrm>
            <a:off x="16350512" y="7411548"/>
            <a:ext cx="7312763" cy="4157663"/>
          </a:xfr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custDataLst>
      <p:tags r:id="rId1"/>
    </p:custDataLst>
    <p:extLst>
      <p:ext uri="{BB962C8B-B14F-4D97-AF65-F5344CB8AC3E}">
        <p14:creationId xmlns:p14="http://schemas.microsoft.com/office/powerpoint/2010/main" val="1638807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ission - vision">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96DA249-6B49-4AFB-88FC-DF2A8E6FCCBE}"/>
              </a:ext>
            </a:extLst>
          </p:cNvPr>
          <p:cNvSpPr>
            <a:spLocks noGrp="1"/>
          </p:cNvSpPr>
          <p:nvPr>
            <p:ph type="pic" sz="quarter" idx="13" hasCustomPrompt="1"/>
          </p:nvPr>
        </p:nvSpPr>
        <p:spPr>
          <a:xfrm>
            <a:off x="7870825" y="-46"/>
            <a:ext cx="8642349" cy="13716045"/>
          </a:xfrm>
          <a:prstGeom prst="rect">
            <a:avLst/>
          </a:prstGeom>
          <a:noFill/>
        </p:spPr>
        <p:txBody>
          <a:bodyPr vert="horz" lIns="72000" tIns="72000" rIns="72000" bIns="1188000" rtlCol="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lang="en-GB" sz="36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18" name="Content Placeholder 69">
            <a:extLst>
              <a:ext uri="{FF2B5EF4-FFF2-40B4-BE49-F238E27FC236}">
                <a16:creationId xmlns:a16="http://schemas.microsoft.com/office/drawing/2014/main" id="{33849875-416E-8F67-8BF6-2E48FFAF101E}"/>
              </a:ext>
            </a:extLst>
          </p:cNvPr>
          <p:cNvSpPr>
            <a:spLocks noGrp="1"/>
          </p:cNvSpPr>
          <p:nvPr>
            <p:ph sz="quarter" idx="18" hasCustomPrompt="1"/>
          </p:nvPr>
        </p:nvSpPr>
        <p:spPr>
          <a:xfrm rot="5400000">
            <a:off x="2096426" y="6646088"/>
            <a:ext cx="90000" cy="1429200"/>
          </a:xfrm>
          <a:prstGeom prst="rect">
            <a:avLst/>
          </a:prstGeom>
          <a:solidFill>
            <a:srgbClr val="509F37">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en-GB" sz="3600" b="0" i="0" dirty="0">
                <a:solidFill>
                  <a:schemeClr val="lt1"/>
                </a:solidFill>
                <a:latin typeface="Rubik" pitchFamily="2" charset="-79"/>
              </a:defRPr>
            </a:lvl1pPr>
          </a:lstStyle>
          <a:p>
            <a:pPr marL="0" lvl="0" algn="ctr"/>
            <a:r>
              <a:rPr lang="en-GB"/>
              <a:t> </a:t>
            </a:r>
            <a:endParaRPr lang="en-GB" dirty="0"/>
          </a:p>
        </p:txBody>
      </p:sp>
      <p:sp>
        <p:nvSpPr>
          <p:cNvPr id="19" name="Content Placeholder 69">
            <a:extLst>
              <a:ext uri="{FF2B5EF4-FFF2-40B4-BE49-F238E27FC236}">
                <a16:creationId xmlns:a16="http://schemas.microsoft.com/office/drawing/2014/main" id="{6C042FBC-0348-47EE-14BD-32932C4E88DE}"/>
              </a:ext>
            </a:extLst>
          </p:cNvPr>
          <p:cNvSpPr>
            <a:spLocks noGrp="1"/>
          </p:cNvSpPr>
          <p:nvPr>
            <p:ph sz="quarter" idx="19" hasCustomPrompt="1"/>
          </p:nvPr>
        </p:nvSpPr>
        <p:spPr>
          <a:xfrm rot="5400000">
            <a:off x="22195987" y="6649535"/>
            <a:ext cx="90000" cy="1429200"/>
          </a:xfrm>
          <a:prstGeom prst="rect">
            <a:avLst/>
          </a:prstGeom>
          <a:solidFill>
            <a:srgbClr val="509F37">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en-GB" sz="3600" b="0" i="0" dirty="0">
                <a:solidFill>
                  <a:schemeClr val="lt1"/>
                </a:solidFill>
                <a:latin typeface="Rubik" pitchFamily="2" charset="-79"/>
              </a:defRPr>
            </a:lvl1pPr>
          </a:lstStyle>
          <a:p>
            <a:pPr marL="0" lvl="0" algn="ctr"/>
            <a:r>
              <a:rPr lang="en-GB"/>
              <a:t> </a:t>
            </a:r>
            <a:endParaRPr lang="en-GB" dirty="0"/>
          </a:p>
        </p:txBody>
      </p:sp>
      <p:sp>
        <p:nvSpPr>
          <p:cNvPr id="3" name="Footer Placeholder 2">
            <a:extLst>
              <a:ext uri="{FF2B5EF4-FFF2-40B4-BE49-F238E27FC236}">
                <a16:creationId xmlns:a16="http://schemas.microsoft.com/office/drawing/2014/main" id="{171EBF8A-B74C-B26D-96A1-CE2099379D25}"/>
              </a:ext>
            </a:extLst>
          </p:cNvPr>
          <p:cNvSpPr>
            <a:spLocks noGrp="1"/>
          </p:cNvSpPr>
          <p:nvPr>
            <p:ph type="ftr" sz="quarter" idx="21"/>
          </p:nvPr>
        </p:nvSpPr>
        <p:spPr>
          <a:xfrm>
            <a:off x="706438" y="12278450"/>
            <a:ext cx="17245012" cy="720000"/>
          </a:xfrm>
        </p:spPr>
        <p:txBody>
          <a:bodyPr/>
          <a:lstStyle/>
          <a:p>
            <a:endParaRPr lang="en-GB" dirty="0"/>
          </a:p>
        </p:txBody>
      </p:sp>
      <p:sp>
        <p:nvSpPr>
          <p:cNvPr id="7" name="Text Placeholder 5">
            <a:extLst>
              <a:ext uri="{FF2B5EF4-FFF2-40B4-BE49-F238E27FC236}">
                <a16:creationId xmlns:a16="http://schemas.microsoft.com/office/drawing/2014/main" id="{81A40B3C-8CFD-FF1A-E33E-3D46DC01833A}"/>
              </a:ext>
            </a:extLst>
          </p:cNvPr>
          <p:cNvSpPr>
            <a:spLocks noGrp="1"/>
          </p:cNvSpPr>
          <p:nvPr>
            <p:ph type="body" sz="quarter" idx="22" hasCustomPrompt="1"/>
          </p:nvPr>
        </p:nvSpPr>
        <p:spPr>
          <a:xfrm>
            <a:off x="17232313" y="2536825"/>
            <a:ext cx="5722937" cy="4148138"/>
          </a:xfrm>
        </p:spPr>
        <p:txBody>
          <a:bodyPr lIns="180000" tIns="180000" rIns="684000" bIns="180000" anchor="b">
            <a:normAutofit/>
          </a:bodyPr>
          <a:lstStyle>
            <a:lvl1pPr algn="r">
              <a:lnSpc>
                <a:spcPct val="100000"/>
              </a:lnSpc>
              <a:defRPr sz="5400" b="1" i="0">
                <a:solidFill>
                  <a:schemeClr val="accent1"/>
                </a:solidFill>
                <a:latin typeface="+mj-lt"/>
              </a:defRPr>
            </a:lvl1pPr>
          </a:lstStyle>
          <a:p>
            <a:pPr lvl="0"/>
            <a:r>
              <a:rPr lang="en-GB" dirty="0"/>
              <a:t>Click to edit text</a:t>
            </a:r>
          </a:p>
        </p:txBody>
      </p:sp>
      <p:sp>
        <p:nvSpPr>
          <p:cNvPr id="8" name="Text Placeholder 5">
            <a:extLst>
              <a:ext uri="{FF2B5EF4-FFF2-40B4-BE49-F238E27FC236}">
                <a16:creationId xmlns:a16="http://schemas.microsoft.com/office/drawing/2014/main" id="{56761C1C-663F-7081-6C8D-0D7746BA8C94}"/>
              </a:ext>
            </a:extLst>
          </p:cNvPr>
          <p:cNvSpPr>
            <a:spLocks noGrp="1"/>
          </p:cNvSpPr>
          <p:nvPr>
            <p:ph type="body" sz="quarter" idx="23" hasCustomPrompt="1"/>
          </p:nvPr>
        </p:nvSpPr>
        <p:spPr>
          <a:xfrm>
            <a:off x="1426826" y="2536825"/>
            <a:ext cx="5722937" cy="4148138"/>
          </a:xfrm>
        </p:spPr>
        <p:txBody>
          <a:bodyPr lIns="684000" tIns="180000" rIns="180000" bIns="180000" anchor="b">
            <a:normAutofit/>
          </a:bodyPr>
          <a:lstStyle>
            <a:lvl1pPr algn="l">
              <a:lnSpc>
                <a:spcPct val="100000"/>
              </a:lnSpc>
              <a:defRPr sz="5400" b="1" i="0">
                <a:solidFill>
                  <a:schemeClr val="accent1"/>
                </a:solidFill>
                <a:latin typeface="+mj-lt"/>
              </a:defRPr>
            </a:lvl1pPr>
          </a:lstStyle>
          <a:p>
            <a:pPr lvl="0"/>
            <a:r>
              <a:rPr lang="en-GB" dirty="0"/>
              <a:t>Click to edit text</a:t>
            </a:r>
          </a:p>
        </p:txBody>
      </p:sp>
      <p:sp>
        <p:nvSpPr>
          <p:cNvPr id="4" name="Text Placeholder 3">
            <a:extLst>
              <a:ext uri="{FF2B5EF4-FFF2-40B4-BE49-F238E27FC236}">
                <a16:creationId xmlns:a16="http://schemas.microsoft.com/office/drawing/2014/main" id="{F6728A1B-D1C8-8B20-5976-E8D61CC4D839}"/>
              </a:ext>
            </a:extLst>
          </p:cNvPr>
          <p:cNvSpPr>
            <a:spLocks noGrp="1"/>
          </p:cNvSpPr>
          <p:nvPr>
            <p:ph type="body" sz="quarter" idx="24"/>
          </p:nvPr>
        </p:nvSpPr>
        <p:spPr>
          <a:xfrm>
            <a:off x="1426826" y="7839075"/>
            <a:ext cx="5722938" cy="3716338"/>
          </a:xfrm>
        </p:spPr>
        <p:txBody>
          <a:bodyPr lIns="684000">
            <a:noAutofit/>
          </a:bodyPr>
          <a:lstStyle>
            <a:lvl1pPr marL="0" indent="0">
              <a:buFont typeface="Arial" panose="020B0604020202020204" pitchFamily="34" charset="0"/>
              <a:buNone/>
              <a:defRPr sz="2400">
                <a:latin typeface="+mn-lt"/>
              </a:defRPr>
            </a:lvl1pPr>
            <a:lvl2pPr marL="0" indent="0">
              <a:buNone/>
              <a:defRPr sz="2400">
                <a:latin typeface="+mn-lt"/>
              </a:defRPr>
            </a:lvl2pPr>
            <a:lvl3pPr marL="0" indent="0">
              <a:buNone/>
              <a:defRPr sz="2400">
                <a:latin typeface="+mn-lt"/>
              </a:defRPr>
            </a:lvl3pPr>
            <a:lvl4pPr marL="0" indent="0">
              <a:buNone/>
              <a:defRPr sz="2400">
                <a:latin typeface="+mn-lt"/>
              </a:defRPr>
            </a:lvl4pPr>
            <a:lvl5pPr marL="0" indent="0">
              <a:buNone/>
              <a:defRPr sz="24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3">
            <a:extLst>
              <a:ext uri="{FF2B5EF4-FFF2-40B4-BE49-F238E27FC236}">
                <a16:creationId xmlns:a16="http://schemas.microsoft.com/office/drawing/2014/main" id="{51ADD1C0-9A80-E55C-04DA-14A220F1B4E7}"/>
              </a:ext>
            </a:extLst>
          </p:cNvPr>
          <p:cNvSpPr>
            <a:spLocks noGrp="1"/>
          </p:cNvSpPr>
          <p:nvPr>
            <p:ph type="body" sz="quarter" idx="25"/>
          </p:nvPr>
        </p:nvSpPr>
        <p:spPr>
          <a:xfrm>
            <a:off x="17232312" y="7839075"/>
            <a:ext cx="5722938" cy="3716338"/>
          </a:xfrm>
        </p:spPr>
        <p:txBody>
          <a:bodyPr rIns="684000">
            <a:normAutofit/>
          </a:bodyPr>
          <a:lstStyle>
            <a:lvl1pPr marL="0" indent="0" algn="r">
              <a:buFont typeface="Arial" panose="020B0604020202020204" pitchFamily="34" charset="0"/>
              <a:buNone/>
              <a:defRPr sz="2400">
                <a:latin typeface="+mn-lt"/>
              </a:defRPr>
            </a:lvl1pPr>
            <a:lvl2pPr marL="0" indent="0" algn="r">
              <a:buNone/>
              <a:defRPr sz="2400">
                <a:latin typeface="+mn-lt"/>
              </a:defRPr>
            </a:lvl2pPr>
            <a:lvl3pPr marL="0" indent="0" algn="r">
              <a:buNone/>
              <a:defRPr sz="2400">
                <a:latin typeface="+mn-lt"/>
              </a:defRPr>
            </a:lvl3pPr>
            <a:lvl4pPr marL="0" indent="0" algn="r">
              <a:buNone/>
              <a:defRPr sz="2400">
                <a:latin typeface="+mn-lt"/>
              </a:defRPr>
            </a:lvl4pPr>
            <a:lvl5pPr marL="0" indent="0" algn="r">
              <a:buNone/>
              <a:defRPr sz="24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custDataLst>
      <p:tags r:id="rId1"/>
    </p:custDataLst>
    <p:extLst>
      <p:ext uri="{BB962C8B-B14F-4D97-AF65-F5344CB8AC3E}">
        <p14:creationId xmlns:p14="http://schemas.microsoft.com/office/powerpoint/2010/main" val="3336607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ission - vision - yellow background">
    <p:bg>
      <p:bgPr>
        <a:solidFill>
          <a:schemeClr val="accent6">
            <a:lumMod val="20000"/>
            <a:lumOff val="80000"/>
            <a:alpha val="30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96DA249-6B49-4AFB-88FC-DF2A8E6FCCBE}"/>
              </a:ext>
            </a:extLst>
          </p:cNvPr>
          <p:cNvSpPr>
            <a:spLocks noGrp="1"/>
          </p:cNvSpPr>
          <p:nvPr>
            <p:ph type="pic" sz="quarter" idx="13" hasCustomPrompt="1"/>
          </p:nvPr>
        </p:nvSpPr>
        <p:spPr>
          <a:xfrm>
            <a:off x="7870825" y="-46"/>
            <a:ext cx="8642349" cy="13716045"/>
          </a:xfrm>
          <a:prstGeom prst="rect">
            <a:avLst/>
          </a:prstGeom>
          <a:noFill/>
        </p:spPr>
        <p:txBody>
          <a:bodyPr vert="horz" lIns="72000" tIns="72000" rIns="72000" bIns="1188000" rtlCol="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lang="en-GB" sz="36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18" name="Content Placeholder 69">
            <a:extLst>
              <a:ext uri="{FF2B5EF4-FFF2-40B4-BE49-F238E27FC236}">
                <a16:creationId xmlns:a16="http://schemas.microsoft.com/office/drawing/2014/main" id="{33849875-416E-8F67-8BF6-2E48FFAF101E}"/>
              </a:ext>
            </a:extLst>
          </p:cNvPr>
          <p:cNvSpPr>
            <a:spLocks noGrp="1"/>
          </p:cNvSpPr>
          <p:nvPr>
            <p:ph sz="quarter" idx="18" hasCustomPrompt="1"/>
          </p:nvPr>
        </p:nvSpPr>
        <p:spPr>
          <a:xfrm rot="5400000">
            <a:off x="2096426" y="6646088"/>
            <a:ext cx="90000" cy="1429200"/>
          </a:xfrm>
          <a:prstGeom prst="rect">
            <a:avLst/>
          </a:prstGeom>
          <a:solidFill>
            <a:srgbClr val="509F37">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en-GB" sz="3600" b="0" i="0" dirty="0">
                <a:solidFill>
                  <a:schemeClr val="lt1"/>
                </a:solidFill>
                <a:latin typeface="Rubik" pitchFamily="2" charset="-79"/>
              </a:defRPr>
            </a:lvl1pPr>
          </a:lstStyle>
          <a:p>
            <a:pPr marL="0" lvl="0" algn="ctr"/>
            <a:r>
              <a:rPr lang="en-GB"/>
              <a:t> </a:t>
            </a:r>
            <a:endParaRPr lang="en-GB" dirty="0"/>
          </a:p>
        </p:txBody>
      </p:sp>
      <p:sp>
        <p:nvSpPr>
          <p:cNvPr id="19" name="Content Placeholder 69">
            <a:extLst>
              <a:ext uri="{FF2B5EF4-FFF2-40B4-BE49-F238E27FC236}">
                <a16:creationId xmlns:a16="http://schemas.microsoft.com/office/drawing/2014/main" id="{6C042FBC-0348-47EE-14BD-32932C4E88DE}"/>
              </a:ext>
            </a:extLst>
          </p:cNvPr>
          <p:cNvSpPr>
            <a:spLocks noGrp="1"/>
          </p:cNvSpPr>
          <p:nvPr>
            <p:ph sz="quarter" idx="19" hasCustomPrompt="1"/>
          </p:nvPr>
        </p:nvSpPr>
        <p:spPr>
          <a:xfrm rot="5400000">
            <a:off x="22195987" y="6649535"/>
            <a:ext cx="90000" cy="1429200"/>
          </a:xfrm>
          <a:prstGeom prst="rect">
            <a:avLst/>
          </a:prstGeom>
          <a:solidFill>
            <a:srgbClr val="509F37">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en-GB" sz="3600" b="0" i="0" dirty="0">
                <a:solidFill>
                  <a:schemeClr val="lt1"/>
                </a:solidFill>
                <a:latin typeface="Rubik" pitchFamily="2" charset="-79"/>
              </a:defRPr>
            </a:lvl1pPr>
          </a:lstStyle>
          <a:p>
            <a:pPr marL="0" lvl="0" algn="ctr"/>
            <a:r>
              <a:rPr lang="en-GB"/>
              <a:t> </a:t>
            </a:r>
            <a:endParaRPr lang="en-GB" dirty="0"/>
          </a:p>
        </p:txBody>
      </p:sp>
      <p:sp>
        <p:nvSpPr>
          <p:cNvPr id="3" name="Footer Placeholder 2">
            <a:extLst>
              <a:ext uri="{FF2B5EF4-FFF2-40B4-BE49-F238E27FC236}">
                <a16:creationId xmlns:a16="http://schemas.microsoft.com/office/drawing/2014/main" id="{171EBF8A-B74C-B26D-96A1-CE2099379D25}"/>
              </a:ext>
            </a:extLst>
          </p:cNvPr>
          <p:cNvSpPr>
            <a:spLocks noGrp="1"/>
          </p:cNvSpPr>
          <p:nvPr>
            <p:ph type="ftr" sz="quarter" idx="21"/>
          </p:nvPr>
        </p:nvSpPr>
        <p:spPr>
          <a:xfrm>
            <a:off x="706438" y="12278450"/>
            <a:ext cx="17245012" cy="720000"/>
          </a:xfrm>
        </p:spPr>
        <p:txBody>
          <a:bodyPr/>
          <a:lstStyle/>
          <a:p>
            <a:endParaRPr lang="en-GB" dirty="0"/>
          </a:p>
        </p:txBody>
      </p:sp>
      <p:sp>
        <p:nvSpPr>
          <p:cNvPr id="7" name="Text Placeholder 5">
            <a:extLst>
              <a:ext uri="{FF2B5EF4-FFF2-40B4-BE49-F238E27FC236}">
                <a16:creationId xmlns:a16="http://schemas.microsoft.com/office/drawing/2014/main" id="{81A40B3C-8CFD-FF1A-E33E-3D46DC01833A}"/>
              </a:ext>
            </a:extLst>
          </p:cNvPr>
          <p:cNvSpPr>
            <a:spLocks noGrp="1"/>
          </p:cNvSpPr>
          <p:nvPr>
            <p:ph type="body" sz="quarter" idx="22" hasCustomPrompt="1"/>
          </p:nvPr>
        </p:nvSpPr>
        <p:spPr>
          <a:xfrm>
            <a:off x="17232313" y="2536825"/>
            <a:ext cx="5722937" cy="4148138"/>
          </a:xfrm>
        </p:spPr>
        <p:txBody>
          <a:bodyPr lIns="180000" tIns="180000" rIns="684000" bIns="180000" anchor="b">
            <a:normAutofit/>
          </a:bodyPr>
          <a:lstStyle>
            <a:lvl1pPr algn="r">
              <a:lnSpc>
                <a:spcPct val="100000"/>
              </a:lnSpc>
              <a:defRPr sz="5400" b="1" i="0">
                <a:solidFill>
                  <a:schemeClr val="accent1"/>
                </a:solidFill>
                <a:latin typeface="+mj-lt"/>
              </a:defRPr>
            </a:lvl1pPr>
          </a:lstStyle>
          <a:p>
            <a:pPr lvl="0"/>
            <a:r>
              <a:rPr lang="en-GB" dirty="0"/>
              <a:t>Click to edit text</a:t>
            </a:r>
          </a:p>
        </p:txBody>
      </p:sp>
      <p:sp>
        <p:nvSpPr>
          <p:cNvPr id="8" name="Text Placeholder 5">
            <a:extLst>
              <a:ext uri="{FF2B5EF4-FFF2-40B4-BE49-F238E27FC236}">
                <a16:creationId xmlns:a16="http://schemas.microsoft.com/office/drawing/2014/main" id="{56761C1C-663F-7081-6C8D-0D7746BA8C94}"/>
              </a:ext>
            </a:extLst>
          </p:cNvPr>
          <p:cNvSpPr>
            <a:spLocks noGrp="1"/>
          </p:cNvSpPr>
          <p:nvPr>
            <p:ph type="body" sz="quarter" idx="23" hasCustomPrompt="1"/>
          </p:nvPr>
        </p:nvSpPr>
        <p:spPr>
          <a:xfrm>
            <a:off x="1426826" y="2536825"/>
            <a:ext cx="5722937" cy="4148138"/>
          </a:xfrm>
        </p:spPr>
        <p:txBody>
          <a:bodyPr lIns="684000" tIns="180000" rIns="180000" bIns="180000" anchor="b">
            <a:normAutofit/>
          </a:bodyPr>
          <a:lstStyle>
            <a:lvl1pPr algn="l">
              <a:lnSpc>
                <a:spcPct val="100000"/>
              </a:lnSpc>
              <a:defRPr sz="5400" b="1" i="0">
                <a:solidFill>
                  <a:schemeClr val="accent1"/>
                </a:solidFill>
                <a:latin typeface="+mj-lt"/>
              </a:defRPr>
            </a:lvl1pPr>
          </a:lstStyle>
          <a:p>
            <a:pPr lvl="0"/>
            <a:r>
              <a:rPr lang="en-GB" dirty="0"/>
              <a:t>Click to edit text</a:t>
            </a:r>
          </a:p>
        </p:txBody>
      </p:sp>
      <p:sp>
        <p:nvSpPr>
          <p:cNvPr id="4" name="Text Placeholder 3">
            <a:extLst>
              <a:ext uri="{FF2B5EF4-FFF2-40B4-BE49-F238E27FC236}">
                <a16:creationId xmlns:a16="http://schemas.microsoft.com/office/drawing/2014/main" id="{F6728A1B-D1C8-8B20-5976-E8D61CC4D839}"/>
              </a:ext>
            </a:extLst>
          </p:cNvPr>
          <p:cNvSpPr>
            <a:spLocks noGrp="1"/>
          </p:cNvSpPr>
          <p:nvPr>
            <p:ph type="body" sz="quarter" idx="24"/>
          </p:nvPr>
        </p:nvSpPr>
        <p:spPr>
          <a:xfrm>
            <a:off x="1426826" y="7839075"/>
            <a:ext cx="5722938" cy="3716338"/>
          </a:xfrm>
        </p:spPr>
        <p:txBody>
          <a:bodyPr lIns="684000">
            <a:noAutofit/>
          </a:bodyPr>
          <a:lstStyle>
            <a:lvl1pPr marL="0" indent="0">
              <a:buFont typeface="Arial" panose="020B0604020202020204" pitchFamily="34" charset="0"/>
              <a:buNone/>
              <a:defRPr sz="2400">
                <a:latin typeface="+mn-lt"/>
              </a:defRPr>
            </a:lvl1pPr>
            <a:lvl2pPr marL="0" indent="0">
              <a:buNone/>
              <a:defRPr sz="2400">
                <a:latin typeface="+mn-lt"/>
              </a:defRPr>
            </a:lvl2pPr>
            <a:lvl3pPr marL="0" indent="0">
              <a:buNone/>
              <a:defRPr sz="2400">
                <a:latin typeface="+mn-lt"/>
              </a:defRPr>
            </a:lvl3pPr>
            <a:lvl4pPr marL="0" indent="0">
              <a:buNone/>
              <a:defRPr sz="2400">
                <a:latin typeface="+mn-lt"/>
              </a:defRPr>
            </a:lvl4pPr>
            <a:lvl5pPr marL="0" indent="0">
              <a:buNone/>
              <a:defRPr sz="24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3">
            <a:extLst>
              <a:ext uri="{FF2B5EF4-FFF2-40B4-BE49-F238E27FC236}">
                <a16:creationId xmlns:a16="http://schemas.microsoft.com/office/drawing/2014/main" id="{51ADD1C0-9A80-E55C-04DA-14A220F1B4E7}"/>
              </a:ext>
            </a:extLst>
          </p:cNvPr>
          <p:cNvSpPr>
            <a:spLocks noGrp="1"/>
          </p:cNvSpPr>
          <p:nvPr>
            <p:ph type="body" sz="quarter" idx="25"/>
          </p:nvPr>
        </p:nvSpPr>
        <p:spPr>
          <a:xfrm>
            <a:off x="17232312" y="7839075"/>
            <a:ext cx="5722938" cy="3716338"/>
          </a:xfrm>
        </p:spPr>
        <p:txBody>
          <a:bodyPr rIns="684000">
            <a:normAutofit/>
          </a:bodyPr>
          <a:lstStyle>
            <a:lvl1pPr marL="0" indent="0" algn="r">
              <a:buFont typeface="Arial" panose="020B0604020202020204" pitchFamily="34" charset="0"/>
              <a:buNone/>
              <a:defRPr sz="2400">
                <a:latin typeface="+mn-lt"/>
              </a:defRPr>
            </a:lvl1pPr>
            <a:lvl2pPr marL="0" indent="0" algn="r">
              <a:buNone/>
              <a:defRPr sz="2400">
                <a:latin typeface="+mn-lt"/>
              </a:defRPr>
            </a:lvl2pPr>
            <a:lvl3pPr marL="0" indent="0" algn="r">
              <a:buNone/>
              <a:defRPr sz="2400">
                <a:latin typeface="+mn-lt"/>
              </a:defRPr>
            </a:lvl3pPr>
            <a:lvl4pPr marL="0" indent="0" algn="r">
              <a:buNone/>
              <a:defRPr sz="2400">
                <a:latin typeface="+mn-lt"/>
              </a:defRPr>
            </a:lvl4pPr>
            <a:lvl5pPr marL="0" indent="0" algn="r">
              <a:buNone/>
              <a:defRPr sz="24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custDataLst>
      <p:tags r:id="rId1"/>
    </p:custDataLst>
    <p:extLst>
      <p:ext uri="{BB962C8B-B14F-4D97-AF65-F5344CB8AC3E}">
        <p14:creationId xmlns:p14="http://schemas.microsoft.com/office/powerpoint/2010/main" val="565374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sion - vision - green background">
    <p:bg>
      <p:bgPr>
        <a:solidFill>
          <a:schemeClr val="accent1">
            <a:lumMod val="20000"/>
            <a:lumOff val="80000"/>
            <a:alpha val="30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96DA249-6B49-4AFB-88FC-DF2A8E6FCCBE}"/>
              </a:ext>
            </a:extLst>
          </p:cNvPr>
          <p:cNvSpPr>
            <a:spLocks noGrp="1"/>
          </p:cNvSpPr>
          <p:nvPr>
            <p:ph type="pic" sz="quarter" idx="13" hasCustomPrompt="1"/>
          </p:nvPr>
        </p:nvSpPr>
        <p:spPr>
          <a:xfrm>
            <a:off x="7870825" y="-46"/>
            <a:ext cx="8642349" cy="13716045"/>
          </a:xfrm>
          <a:prstGeom prst="rect">
            <a:avLst/>
          </a:prstGeom>
          <a:noFill/>
        </p:spPr>
        <p:txBody>
          <a:bodyPr vert="horz" lIns="72000" tIns="72000" rIns="72000" bIns="1188000" rtlCol="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lang="en-GB" sz="36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18" name="Content Placeholder 69">
            <a:extLst>
              <a:ext uri="{FF2B5EF4-FFF2-40B4-BE49-F238E27FC236}">
                <a16:creationId xmlns:a16="http://schemas.microsoft.com/office/drawing/2014/main" id="{33849875-416E-8F67-8BF6-2E48FFAF101E}"/>
              </a:ext>
            </a:extLst>
          </p:cNvPr>
          <p:cNvSpPr>
            <a:spLocks noGrp="1"/>
          </p:cNvSpPr>
          <p:nvPr>
            <p:ph sz="quarter" idx="18" hasCustomPrompt="1"/>
          </p:nvPr>
        </p:nvSpPr>
        <p:spPr>
          <a:xfrm rot="5400000">
            <a:off x="2096426" y="6646088"/>
            <a:ext cx="90000" cy="1429200"/>
          </a:xfrm>
          <a:prstGeom prst="rect">
            <a:avLst/>
          </a:prstGeom>
          <a:solidFill>
            <a:srgbClr val="509F37">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en-GB" sz="3600" b="0" i="0" dirty="0">
                <a:solidFill>
                  <a:schemeClr val="lt1"/>
                </a:solidFill>
                <a:latin typeface="Rubik" pitchFamily="2" charset="-79"/>
              </a:defRPr>
            </a:lvl1pPr>
          </a:lstStyle>
          <a:p>
            <a:pPr marL="0" lvl="0" algn="ctr"/>
            <a:r>
              <a:rPr lang="en-GB"/>
              <a:t> </a:t>
            </a:r>
            <a:endParaRPr lang="en-GB" dirty="0"/>
          </a:p>
        </p:txBody>
      </p:sp>
      <p:sp>
        <p:nvSpPr>
          <p:cNvPr id="19" name="Content Placeholder 69">
            <a:extLst>
              <a:ext uri="{FF2B5EF4-FFF2-40B4-BE49-F238E27FC236}">
                <a16:creationId xmlns:a16="http://schemas.microsoft.com/office/drawing/2014/main" id="{6C042FBC-0348-47EE-14BD-32932C4E88DE}"/>
              </a:ext>
            </a:extLst>
          </p:cNvPr>
          <p:cNvSpPr>
            <a:spLocks noGrp="1"/>
          </p:cNvSpPr>
          <p:nvPr>
            <p:ph sz="quarter" idx="19" hasCustomPrompt="1"/>
          </p:nvPr>
        </p:nvSpPr>
        <p:spPr>
          <a:xfrm rot="5400000">
            <a:off x="22195987" y="6649535"/>
            <a:ext cx="90000" cy="1429200"/>
          </a:xfrm>
          <a:prstGeom prst="rect">
            <a:avLst/>
          </a:prstGeom>
          <a:solidFill>
            <a:srgbClr val="509F37">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en-GB" sz="3600" b="0" i="0" dirty="0">
                <a:solidFill>
                  <a:schemeClr val="lt1"/>
                </a:solidFill>
                <a:latin typeface="Rubik" pitchFamily="2" charset="-79"/>
              </a:defRPr>
            </a:lvl1pPr>
          </a:lstStyle>
          <a:p>
            <a:pPr marL="0" lvl="0" algn="ctr"/>
            <a:r>
              <a:rPr lang="en-GB"/>
              <a:t> </a:t>
            </a:r>
            <a:endParaRPr lang="en-GB" dirty="0"/>
          </a:p>
        </p:txBody>
      </p:sp>
      <p:sp>
        <p:nvSpPr>
          <p:cNvPr id="3" name="Footer Placeholder 2">
            <a:extLst>
              <a:ext uri="{FF2B5EF4-FFF2-40B4-BE49-F238E27FC236}">
                <a16:creationId xmlns:a16="http://schemas.microsoft.com/office/drawing/2014/main" id="{171EBF8A-B74C-B26D-96A1-CE2099379D25}"/>
              </a:ext>
            </a:extLst>
          </p:cNvPr>
          <p:cNvSpPr>
            <a:spLocks noGrp="1"/>
          </p:cNvSpPr>
          <p:nvPr>
            <p:ph type="ftr" sz="quarter" idx="21"/>
          </p:nvPr>
        </p:nvSpPr>
        <p:spPr>
          <a:xfrm>
            <a:off x="706438" y="12278450"/>
            <a:ext cx="17245012" cy="720000"/>
          </a:xfrm>
        </p:spPr>
        <p:txBody>
          <a:bodyPr/>
          <a:lstStyle/>
          <a:p>
            <a:endParaRPr lang="en-GB" dirty="0"/>
          </a:p>
        </p:txBody>
      </p:sp>
      <p:sp>
        <p:nvSpPr>
          <p:cNvPr id="7" name="Text Placeholder 5">
            <a:extLst>
              <a:ext uri="{FF2B5EF4-FFF2-40B4-BE49-F238E27FC236}">
                <a16:creationId xmlns:a16="http://schemas.microsoft.com/office/drawing/2014/main" id="{81A40B3C-8CFD-FF1A-E33E-3D46DC01833A}"/>
              </a:ext>
            </a:extLst>
          </p:cNvPr>
          <p:cNvSpPr>
            <a:spLocks noGrp="1"/>
          </p:cNvSpPr>
          <p:nvPr>
            <p:ph type="body" sz="quarter" idx="22" hasCustomPrompt="1"/>
          </p:nvPr>
        </p:nvSpPr>
        <p:spPr>
          <a:xfrm>
            <a:off x="17232313" y="2536825"/>
            <a:ext cx="5722937" cy="4148138"/>
          </a:xfrm>
        </p:spPr>
        <p:txBody>
          <a:bodyPr lIns="180000" tIns="180000" rIns="684000" bIns="180000" anchor="b">
            <a:normAutofit/>
          </a:bodyPr>
          <a:lstStyle>
            <a:lvl1pPr algn="r">
              <a:lnSpc>
                <a:spcPct val="100000"/>
              </a:lnSpc>
              <a:defRPr sz="5400" b="1" i="0">
                <a:solidFill>
                  <a:schemeClr val="accent1"/>
                </a:solidFill>
                <a:latin typeface="+mj-lt"/>
              </a:defRPr>
            </a:lvl1pPr>
          </a:lstStyle>
          <a:p>
            <a:pPr lvl="0"/>
            <a:r>
              <a:rPr lang="en-GB" dirty="0"/>
              <a:t>Click to edit text</a:t>
            </a:r>
          </a:p>
        </p:txBody>
      </p:sp>
      <p:sp>
        <p:nvSpPr>
          <p:cNvPr id="8" name="Text Placeholder 5">
            <a:extLst>
              <a:ext uri="{FF2B5EF4-FFF2-40B4-BE49-F238E27FC236}">
                <a16:creationId xmlns:a16="http://schemas.microsoft.com/office/drawing/2014/main" id="{56761C1C-663F-7081-6C8D-0D7746BA8C94}"/>
              </a:ext>
            </a:extLst>
          </p:cNvPr>
          <p:cNvSpPr>
            <a:spLocks noGrp="1"/>
          </p:cNvSpPr>
          <p:nvPr>
            <p:ph type="body" sz="quarter" idx="23" hasCustomPrompt="1"/>
          </p:nvPr>
        </p:nvSpPr>
        <p:spPr>
          <a:xfrm>
            <a:off x="1426826" y="2536825"/>
            <a:ext cx="5722937" cy="4148138"/>
          </a:xfrm>
        </p:spPr>
        <p:txBody>
          <a:bodyPr lIns="684000" tIns="180000" rIns="180000" bIns="180000" anchor="b">
            <a:normAutofit/>
          </a:bodyPr>
          <a:lstStyle>
            <a:lvl1pPr algn="l">
              <a:lnSpc>
                <a:spcPct val="100000"/>
              </a:lnSpc>
              <a:defRPr sz="5400" b="1" i="0">
                <a:solidFill>
                  <a:schemeClr val="accent1"/>
                </a:solidFill>
                <a:latin typeface="+mj-lt"/>
              </a:defRPr>
            </a:lvl1pPr>
          </a:lstStyle>
          <a:p>
            <a:pPr lvl="0"/>
            <a:r>
              <a:rPr lang="en-GB" dirty="0"/>
              <a:t>Click to edit text</a:t>
            </a:r>
          </a:p>
        </p:txBody>
      </p:sp>
      <p:sp>
        <p:nvSpPr>
          <p:cNvPr id="4" name="Text Placeholder 3">
            <a:extLst>
              <a:ext uri="{FF2B5EF4-FFF2-40B4-BE49-F238E27FC236}">
                <a16:creationId xmlns:a16="http://schemas.microsoft.com/office/drawing/2014/main" id="{F6728A1B-D1C8-8B20-5976-E8D61CC4D839}"/>
              </a:ext>
            </a:extLst>
          </p:cNvPr>
          <p:cNvSpPr>
            <a:spLocks noGrp="1"/>
          </p:cNvSpPr>
          <p:nvPr>
            <p:ph type="body" sz="quarter" idx="24"/>
          </p:nvPr>
        </p:nvSpPr>
        <p:spPr>
          <a:xfrm>
            <a:off x="1426826" y="7839075"/>
            <a:ext cx="5722938" cy="3716338"/>
          </a:xfrm>
        </p:spPr>
        <p:txBody>
          <a:bodyPr lIns="684000">
            <a:noAutofit/>
          </a:bodyPr>
          <a:lstStyle>
            <a:lvl1pPr marL="0" indent="0">
              <a:buFont typeface="Arial" panose="020B0604020202020204" pitchFamily="34" charset="0"/>
              <a:buNone/>
              <a:defRPr sz="2400">
                <a:latin typeface="+mn-lt"/>
              </a:defRPr>
            </a:lvl1pPr>
            <a:lvl2pPr marL="0" indent="0">
              <a:buNone/>
              <a:defRPr sz="2400">
                <a:latin typeface="+mn-lt"/>
              </a:defRPr>
            </a:lvl2pPr>
            <a:lvl3pPr marL="0" indent="0">
              <a:buNone/>
              <a:defRPr sz="2400">
                <a:latin typeface="+mn-lt"/>
              </a:defRPr>
            </a:lvl3pPr>
            <a:lvl4pPr marL="0" indent="0">
              <a:buNone/>
              <a:defRPr sz="2400">
                <a:latin typeface="+mn-lt"/>
              </a:defRPr>
            </a:lvl4pPr>
            <a:lvl5pPr marL="0" indent="0">
              <a:buNone/>
              <a:defRPr sz="24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3">
            <a:extLst>
              <a:ext uri="{FF2B5EF4-FFF2-40B4-BE49-F238E27FC236}">
                <a16:creationId xmlns:a16="http://schemas.microsoft.com/office/drawing/2014/main" id="{51ADD1C0-9A80-E55C-04DA-14A220F1B4E7}"/>
              </a:ext>
            </a:extLst>
          </p:cNvPr>
          <p:cNvSpPr>
            <a:spLocks noGrp="1"/>
          </p:cNvSpPr>
          <p:nvPr>
            <p:ph type="body" sz="quarter" idx="25"/>
          </p:nvPr>
        </p:nvSpPr>
        <p:spPr>
          <a:xfrm>
            <a:off x="17232312" y="7839075"/>
            <a:ext cx="5722938" cy="3716338"/>
          </a:xfrm>
        </p:spPr>
        <p:txBody>
          <a:bodyPr rIns="684000">
            <a:normAutofit/>
          </a:bodyPr>
          <a:lstStyle>
            <a:lvl1pPr marL="0" indent="0" algn="r">
              <a:buFont typeface="Arial" panose="020B0604020202020204" pitchFamily="34" charset="0"/>
              <a:buNone/>
              <a:defRPr sz="2400">
                <a:latin typeface="+mn-lt"/>
              </a:defRPr>
            </a:lvl1pPr>
            <a:lvl2pPr marL="0" indent="0" algn="r">
              <a:buNone/>
              <a:defRPr sz="2400">
                <a:latin typeface="+mn-lt"/>
              </a:defRPr>
            </a:lvl2pPr>
            <a:lvl3pPr marL="0" indent="0" algn="r">
              <a:buNone/>
              <a:defRPr sz="2400">
                <a:latin typeface="+mn-lt"/>
              </a:defRPr>
            </a:lvl3pPr>
            <a:lvl4pPr marL="0" indent="0" algn="r">
              <a:buNone/>
              <a:defRPr sz="2400">
                <a:latin typeface="+mn-lt"/>
              </a:defRPr>
            </a:lvl4pPr>
            <a:lvl5pPr marL="0" indent="0" algn="r">
              <a:buNone/>
              <a:defRPr sz="24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custDataLst>
      <p:tags r:id="rId1"/>
    </p:custDataLst>
    <p:extLst>
      <p:ext uri="{BB962C8B-B14F-4D97-AF65-F5344CB8AC3E}">
        <p14:creationId xmlns:p14="http://schemas.microsoft.com/office/powerpoint/2010/main" val="187308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1">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CDAD04-F15A-4F02-8214-2D3BDF65042D}"/>
              </a:ext>
            </a:extLst>
          </p:cNvPr>
          <p:cNvSpPr>
            <a:spLocks/>
          </p:cNvSpPr>
          <p:nvPr userDrawn="1"/>
        </p:nvSpPr>
        <p:spPr>
          <a:xfrm>
            <a:off x="0" y="6709341"/>
            <a:ext cx="20833200" cy="4842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b="0" i="0" dirty="0">
              <a:latin typeface="Rubik" pitchFamily="2" charset="-79"/>
            </a:endParaRPr>
          </a:p>
        </p:txBody>
      </p:sp>
      <p:sp>
        <p:nvSpPr>
          <p:cNvPr id="11" name="Rectangle 10">
            <a:extLst>
              <a:ext uri="{FF2B5EF4-FFF2-40B4-BE49-F238E27FC236}">
                <a16:creationId xmlns:a16="http://schemas.microsoft.com/office/drawing/2014/main" id="{6F294B06-8BB5-4686-85F5-7375651565B8}"/>
              </a:ext>
            </a:extLst>
          </p:cNvPr>
          <p:cNvSpPr>
            <a:spLocks/>
          </p:cNvSpPr>
          <p:nvPr userDrawn="1"/>
        </p:nvSpPr>
        <p:spPr>
          <a:xfrm>
            <a:off x="12192000" y="6709341"/>
            <a:ext cx="8640763" cy="4846072"/>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a:latin typeface="Rubik" pitchFamily="2" charset="-79"/>
            </a:endParaRPr>
          </a:p>
          <a:p>
            <a:pPr algn="ctr"/>
            <a:endParaRPr lang="en-GB" sz="7200" b="0" i="0">
              <a:latin typeface="Rubik" pitchFamily="2" charset="-79"/>
            </a:endParaRPr>
          </a:p>
          <a:p>
            <a:pPr algn="ctr"/>
            <a:endParaRPr lang="en-GB" sz="7200" b="0" i="0">
              <a:latin typeface="Rubik" pitchFamily="2" charset="-79"/>
            </a:endParaRPr>
          </a:p>
          <a:p>
            <a:pPr algn="ctr"/>
            <a:endParaRPr lang="en-GB" sz="7200" b="0" i="0" dirty="0">
              <a:latin typeface="Rubik" pitchFamily="2" charset="-79"/>
            </a:endParaRPr>
          </a:p>
        </p:txBody>
      </p:sp>
      <p:sp>
        <p:nvSpPr>
          <p:cNvPr id="2" name="Title 1">
            <a:extLst>
              <a:ext uri="{FF2B5EF4-FFF2-40B4-BE49-F238E27FC236}">
                <a16:creationId xmlns:a16="http://schemas.microsoft.com/office/drawing/2014/main" id="{577E383F-57D4-46F6-A43A-1664B80BC982}"/>
              </a:ext>
            </a:extLst>
          </p:cNvPr>
          <p:cNvSpPr>
            <a:spLocks noGrp="1"/>
          </p:cNvSpPr>
          <p:nvPr>
            <p:ph type="title" hasCustomPrompt="1"/>
          </p:nvPr>
        </p:nvSpPr>
        <p:spPr>
          <a:xfrm>
            <a:off x="2109787" y="7405688"/>
            <a:ext cx="8640763" cy="2073275"/>
          </a:xfrm>
          <a:prstGeom prst="rect">
            <a:avLst/>
          </a:prstGeom>
        </p:spPr>
        <p:txBody>
          <a:bodyPr wrap="square" lIns="360000" tIns="72000" rIns="72000" bIns="72000">
            <a:normAutofit/>
          </a:bodyPr>
          <a:lstStyle>
            <a:lvl1pPr>
              <a:defRPr lang="en-GB" sz="4800" b="1" i="0" cap="none" dirty="0">
                <a:solidFill>
                  <a:schemeClr val="bg1"/>
                </a:solidFill>
                <a:latin typeface="Bitter SemiBold" pitchFamily="2" charset="77"/>
                <a:ea typeface="Roboto Bold" panose="02000000000000000000" pitchFamily="2" charset="0"/>
                <a:cs typeface="+mn-cs"/>
              </a:defRPr>
            </a:lvl1pPr>
          </a:lstStyle>
          <a:p>
            <a:pPr marL="0" lvl="0"/>
            <a:r>
              <a:rPr lang="en-GB"/>
              <a:t>Click here to add text for your presentation title</a:t>
            </a:r>
            <a:endParaRPr lang="en-GB" dirty="0"/>
          </a:p>
        </p:txBody>
      </p:sp>
      <p:sp>
        <p:nvSpPr>
          <p:cNvPr id="66" name="Text Placeholder 65">
            <a:extLst>
              <a:ext uri="{FF2B5EF4-FFF2-40B4-BE49-F238E27FC236}">
                <a16:creationId xmlns:a16="http://schemas.microsoft.com/office/drawing/2014/main" id="{017B4F6E-45BB-45A8-8DDB-A90D94D56016}"/>
              </a:ext>
            </a:extLst>
          </p:cNvPr>
          <p:cNvSpPr>
            <a:spLocks noGrp="1"/>
          </p:cNvSpPr>
          <p:nvPr>
            <p:ph type="body" sz="quarter" idx="13" hasCustomPrompt="1"/>
          </p:nvPr>
        </p:nvSpPr>
        <p:spPr>
          <a:xfrm>
            <a:off x="2109788" y="10177570"/>
            <a:ext cx="8640762" cy="675163"/>
          </a:xfrm>
          <a:prstGeom prst="rect">
            <a:avLst/>
          </a:prstGeom>
        </p:spPr>
        <p:txBody>
          <a:bodyPr wrap="square" lIns="360000" anchor="ctr">
            <a:spAutoFit/>
          </a:bodyPr>
          <a:lstStyle>
            <a:lvl1pPr marL="0" indent="0" algn="r">
              <a:buNone/>
              <a:defRPr lang="en-US" sz="2400" b="1" i="0" dirty="0" smtClean="0">
                <a:solidFill>
                  <a:schemeClr val="bg1"/>
                </a:solidFill>
                <a:latin typeface="Rubik Medium" pitchFamily="2" charset="-79"/>
                <a:ea typeface="Roboto Bold" panose="02000000000000000000" pitchFamily="2" charset="0"/>
                <a:cs typeface="Rubik Medium" pitchFamily="2" charset="-79"/>
              </a:defRPr>
            </a:lvl1pPr>
            <a:lvl2pPr>
              <a:defRPr lang="en-US" sz="3600" dirty="0" smtClean="0">
                <a:solidFill>
                  <a:schemeClr val="tx1"/>
                </a:solidFill>
              </a:defRPr>
            </a:lvl2pPr>
            <a:lvl3pPr>
              <a:defRPr lang="en-US" sz="3600" dirty="0" smtClean="0">
                <a:solidFill>
                  <a:schemeClr val="tx1"/>
                </a:solidFill>
              </a:defRPr>
            </a:lvl3pPr>
            <a:lvl4pPr>
              <a:defRPr lang="en-US" sz="3600" dirty="0" smtClean="0">
                <a:solidFill>
                  <a:schemeClr val="tx1"/>
                </a:solidFill>
              </a:defRPr>
            </a:lvl4pPr>
            <a:lvl5pPr>
              <a:defRPr lang="en-GB" sz="3600" dirty="0">
                <a:solidFill>
                  <a:schemeClr val="tx1"/>
                </a:solidFill>
              </a:defRPr>
            </a:lvl5pPr>
          </a:lstStyle>
          <a:p>
            <a:pPr marL="0" lvl="0"/>
            <a:r>
              <a:rPr lang="en-GB"/>
              <a:t>Click to add presenter’s name | Job title</a:t>
            </a:r>
            <a:endParaRPr lang="en-GB" dirty="0"/>
          </a:p>
        </p:txBody>
      </p:sp>
      <p:sp>
        <p:nvSpPr>
          <p:cNvPr id="6" name="Footer Placeholder 4">
            <a:extLst>
              <a:ext uri="{FF2B5EF4-FFF2-40B4-BE49-F238E27FC236}">
                <a16:creationId xmlns:a16="http://schemas.microsoft.com/office/drawing/2014/main" id="{71DC7EAF-E24C-F704-D1F9-D529DFD2B0B8}"/>
              </a:ext>
            </a:extLst>
          </p:cNvPr>
          <p:cNvSpPr>
            <a:spLocks noGrp="1"/>
          </p:cNvSpPr>
          <p:nvPr>
            <p:ph type="ftr" sz="quarter" idx="11"/>
          </p:nvPr>
        </p:nvSpPr>
        <p:spPr>
          <a:xfrm>
            <a:off x="-436" y="12283937"/>
            <a:ext cx="12192436" cy="720725"/>
          </a:xfrm>
          <a:prstGeom prst="rect">
            <a:avLst/>
          </a:prstGeom>
          <a:solidFill>
            <a:schemeClr val="accent1">
              <a:alpha val="90000"/>
            </a:schemeClr>
          </a:solidFill>
        </p:spPr>
        <p:txBody>
          <a:bodyPr/>
          <a:lstStyle>
            <a:lvl1pPr marL="648000">
              <a:defRPr>
                <a:solidFill>
                  <a:schemeClr val="bg1">
                    <a:lumMod val="95000"/>
                  </a:schemeClr>
                </a:solidFill>
              </a:defRPr>
            </a:lvl1pPr>
          </a:lstStyle>
          <a:p>
            <a:endParaRPr lang="en-GB" dirty="0"/>
          </a:p>
        </p:txBody>
      </p:sp>
      <p:pic>
        <p:nvPicPr>
          <p:cNvPr id="12" name="Picture 11" descr="Text, logo&#10;&#10;Description automatically generated">
            <a:extLst>
              <a:ext uri="{FF2B5EF4-FFF2-40B4-BE49-F238E27FC236}">
                <a16:creationId xmlns:a16="http://schemas.microsoft.com/office/drawing/2014/main" id="{195861DF-41F7-C8F8-7086-BCD9E01B74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631863" y="8122437"/>
            <a:ext cx="5759450" cy="2015807"/>
          </a:xfrm>
          <a:prstGeom prst="rect">
            <a:avLst/>
          </a:prstGeom>
        </p:spPr>
      </p:pic>
    </p:spTree>
    <p:custDataLst>
      <p:tags r:id="rId1"/>
    </p:custDataLst>
    <p:extLst>
      <p:ext uri="{BB962C8B-B14F-4D97-AF65-F5344CB8AC3E}">
        <p14:creationId xmlns:p14="http://schemas.microsoft.com/office/powerpoint/2010/main" val="264833829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sv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20F78E78-4B3F-7122-ED83-9C67C58DAB43}"/>
              </a:ext>
            </a:extLst>
          </p:cNvPr>
          <p:cNvSpPr>
            <a:spLocks noGrp="1"/>
          </p:cNvSpPr>
          <p:nvPr>
            <p:ph type="title"/>
          </p:nvPr>
        </p:nvSpPr>
        <p:spPr>
          <a:xfrm>
            <a:off x="705549" y="1077643"/>
            <a:ext cx="22970425" cy="1459182"/>
          </a:xfrm>
          <a:prstGeom prst="rect">
            <a:avLst/>
          </a:prstGeom>
        </p:spPr>
        <p:txBody>
          <a:bodyPr vert="horz" lIns="360000" tIns="90000" rIns="360000" bIns="90000" rtlCol="0" anchor="b">
            <a:normAutofit/>
          </a:bodyPr>
          <a:lstStyle/>
          <a:p>
            <a:r>
              <a:rPr lang="en-GB"/>
              <a:t>Haz clic para modificar el estilo de título del patrón</a:t>
            </a:r>
            <a:endParaRPr lang="en-GB" dirty="0"/>
          </a:p>
        </p:txBody>
      </p:sp>
      <p:sp>
        <p:nvSpPr>
          <p:cNvPr id="12" name="Text Placeholder 2">
            <a:extLst>
              <a:ext uri="{FF2B5EF4-FFF2-40B4-BE49-F238E27FC236}">
                <a16:creationId xmlns:a16="http://schemas.microsoft.com/office/drawing/2014/main" id="{FCD2A67E-F481-B273-61A3-E2B2927DF977}"/>
              </a:ext>
            </a:extLst>
          </p:cNvPr>
          <p:cNvSpPr>
            <a:spLocks noGrp="1"/>
          </p:cNvSpPr>
          <p:nvPr>
            <p:ph type="body" idx="1"/>
          </p:nvPr>
        </p:nvSpPr>
        <p:spPr>
          <a:xfrm>
            <a:off x="719137" y="3259311"/>
            <a:ext cx="22944138" cy="8296101"/>
          </a:xfrm>
          <a:prstGeom prst="rect">
            <a:avLst/>
          </a:prstGeom>
        </p:spPr>
        <p:txBody>
          <a:bodyPr vert="horz" lIns="90000" tIns="90000" rIns="91440" bIns="90000" rtlCol="0">
            <a:normAutofit/>
          </a:bodyPr>
          <a:lstStyle/>
          <a:p>
            <a:pPr lvl="0"/>
            <a:r>
              <a:rPr lang="en-GB"/>
              <a:t>Haga clic para modificar los estilos de texto del patrón</a:t>
            </a:r>
          </a:p>
          <a:p>
            <a:pPr lvl="1"/>
            <a:r>
              <a:rPr lang="en-GB"/>
              <a:t>Segundo nivel</a:t>
            </a:r>
          </a:p>
          <a:p>
            <a:pPr lvl="2"/>
            <a:r>
              <a:rPr lang="en-GB"/>
              <a:t>Tercer nivel</a:t>
            </a:r>
          </a:p>
          <a:p>
            <a:pPr lvl="3"/>
            <a:r>
              <a:rPr lang="en-GB"/>
              <a:t>Cuarto nivel</a:t>
            </a:r>
          </a:p>
          <a:p>
            <a:pPr lvl="4"/>
            <a:r>
              <a:rPr lang="en-GB"/>
              <a:t>Quinto nivel</a:t>
            </a:r>
            <a:endParaRPr lang="en-GB" dirty="0"/>
          </a:p>
        </p:txBody>
      </p:sp>
      <p:pic>
        <p:nvPicPr>
          <p:cNvPr id="14" name="Graphic 13">
            <a:extLst>
              <a:ext uri="{FF2B5EF4-FFF2-40B4-BE49-F238E27FC236}">
                <a16:creationId xmlns:a16="http://schemas.microsoft.com/office/drawing/2014/main" id="{E3FEB8B6-B790-D1A0-88B0-65F96BE61250}"/>
              </a:ext>
            </a:extLst>
          </p:cNvPr>
          <p:cNvPicPr>
            <a:picLocks noChangeAspect="1"/>
          </p:cNvPicPr>
          <p:nvPr userDrawn="1"/>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22946875" y="12282050"/>
            <a:ext cx="716400" cy="716400"/>
          </a:xfrm>
          <a:prstGeom prst="rect">
            <a:avLst/>
          </a:prstGeom>
        </p:spPr>
      </p:pic>
      <p:sp>
        <p:nvSpPr>
          <p:cNvPr id="2" name="Date Placeholder 1">
            <a:extLst>
              <a:ext uri="{FF2B5EF4-FFF2-40B4-BE49-F238E27FC236}">
                <a16:creationId xmlns:a16="http://schemas.microsoft.com/office/drawing/2014/main" id="{81D266DE-BE5F-490A-F444-03C83BED8532}"/>
              </a:ext>
            </a:extLst>
          </p:cNvPr>
          <p:cNvSpPr>
            <a:spLocks noGrp="1"/>
          </p:cNvSpPr>
          <p:nvPr>
            <p:ph type="dt" sz="half" idx="2"/>
          </p:nvPr>
        </p:nvSpPr>
        <p:spPr>
          <a:xfrm>
            <a:off x="719137" y="12277898"/>
            <a:ext cx="5353200" cy="720000"/>
          </a:xfrm>
          <a:prstGeom prst="rect">
            <a:avLst/>
          </a:prstGeom>
        </p:spPr>
        <p:txBody>
          <a:bodyPr vert="horz" lIns="91440" tIns="45720" rIns="91440" bIns="45720" rtlCol="0" anchor="ctr"/>
          <a:lstStyle>
            <a:lvl1pPr algn="l">
              <a:defRPr sz="2000">
                <a:solidFill>
                  <a:schemeClr val="tx1">
                    <a:lumMod val="65000"/>
                    <a:lumOff val="35000"/>
                  </a:schemeClr>
                </a:solidFill>
              </a:defRPr>
            </a:lvl1pPr>
          </a:lstStyle>
          <a:p>
            <a:fld id="{65FFC8DD-7E87-3E47-9F40-9222235C5D65}" type="datetimeFigureOut">
              <a:rPr lang="en-GB" smtClean="0"/>
              <a:pPr/>
              <a:t>15/09/2025</a:t>
            </a:fld>
            <a:endParaRPr lang="en-GB" dirty="0"/>
          </a:p>
        </p:txBody>
      </p:sp>
      <p:sp>
        <p:nvSpPr>
          <p:cNvPr id="3" name="Footer Placeholder 2">
            <a:extLst>
              <a:ext uri="{FF2B5EF4-FFF2-40B4-BE49-F238E27FC236}">
                <a16:creationId xmlns:a16="http://schemas.microsoft.com/office/drawing/2014/main" id="{0EE718EC-AC09-267B-5C55-D95B7D8B3530}"/>
              </a:ext>
            </a:extLst>
          </p:cNvPr>
          <p:cNvSpPr>
            <a:spLocks noGrp="1"/>
          </p:cNvSpPr>
          <p:nvPr>
            <p:ph type="ftr" sz="quarter" idx="3"/>
          </p:nvPr>
        </p:nvSpPr>
        <p:spPr>
          <a:xfrm>
            <a:off x="6430963" y="12278450"/>
            <a:ext cx="5353200" cy="720000"/>
          </a:xfrm>
          <a:prstGeom prst="rect">
            <a:avLst/>
          </a:prstGeom>
        </p:spPr>
        <p:txBody>
          <a:bodyPr vert="horz" lIns="91440" tIns="45720" rIns="91440" bIns="45720" rtlCol="0" anchor="ctr"/>
          <a:lstStyle>
            <a:lvl1pPr algn="l">
              <a:defRPr sz="2000">
                <a:solidFill>
                  <a:schemeClr val="tx1">
                    <a:lumMod val="65000"/>
                    <a:lumOff val="35000"/>
                  </a:schemeClr>
                </a:solidFill>
              </a:defRPr>
            </a:lvl1pPr>
          </a:lstStyle>
          <a:p>
            <a:endParaRPr lang="en-GB" dirty="0"/>
          </a:p>
        </p:txBody>
      </p:sp>
      <p:sp>
        <p:nvSpPr>
          <p:cNvPr id="4" name="Slide Number Placeholder 3">
            <a:extLst>
              <a:ext uri="{FF2B5EF4-FFF2-40B4-BE49-F238E27FC236}">
                <a16:creationId xmlns:a16="http://schemas.microsoft.com/office/drawing/2014/main" id="{AE22C055-36F5-27BF-A138-53AAB3CC4D5C}"/>
              </a:ext>
            </a:extLst>
          </p:cNvPr>
          <p:cNvSpPr>
            <a:spLocks noGrp="1"/>
          </p:cNvSpPr>
          <p:nvPr>
            <p:ph type="sldNum" sz="quarter" idx="4"/>
          </p:nvPr>
        </p:nvSpPr>
        <p:spPr>
          <a:xfrm>
            <a:off x="12192000" y="12282050"/>
            <a:ext cx="5353200" cy="720000"/>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76A1796-5593-5349-A609-9F4B7AECCDC2}" type="slidenum">
              <a:rPr lang="en-GB" smtClean="0"/>
              <a:pPr/>
              <a:t>‹#›</a:t>
            </a:fld>
            <a:endParaRPr lang="en-GB" dirty="0"/>
          </a:p>
        </p:txBody>
      </p:sp>
    </p:spTree>
    <p:extLst>
      <p:ext uri="{BB962C8B-B14F-4D97-AF65-F5344CB8AC3E}">
        <p14:creationId xmlns:p14="http://schemas.microsoft.com/office/powerpoint/2010/main" val="135515808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23" r:id="rId3"/>
    <p:sldLayoutId id="2147483724" r:id="rId4"/>
    <p:sldLayoutId id="2147483748" r:id="rId5"/>
    <p:sldLayoutId id="2147483749" r:id="rId6"/>
    <p:sldLayoutId id="2147483833" r:id="rId7"/>
    <p:sldLayoutId id="2147483834" r:id="rId8"/>
    <p:sldLayoutId id="2147483828" r:id="rId9"/>
    <p:sldLayoutId id="2147483754" r:id="rId10"/>
    <p:sldLayoutId id="2147483809" r:id="rId11"/>
    <p:sldLayoutId id="2147483811" r:id="rId12"/>
    <p:sldLayoutId id="2147483751" r:id="rId13"/>
    <p:sldLayoutId id="2147483750" r:id="rId14"/>
    <p:sldLayoutId id="2147483812" r:id="rId15"/>
    <p:sldLayoutId id="2147483810" r:id="rId16"/>
    <p:sldLayoutId id="2147483807" r:id="rId17"/>
    <p:sldLayoutId id="2147483761" r:id="rId18"/>
    <p:sldLayoutId id="2147483756" r:id="rId19"/>
    <p:sldLayoutId id="2147483755" r:id="rId20"/>
    <p:sldLayoutId id="2147483808" r:id="rId21"/>
    <p:sldLayoutId id="2147483760" r:id="rId22"/>
    <p:sldLayoutId id="2147483684" r:id="rId23"/>
    <p:sldLayoutId id="2147483822" r:id="rId24"/>
    <p:sldLayoutId id="2147483820" r:id="rId25"/>
    <p:sldLayoutId id="2147483821" r:id="rId26"/>
    <p:sldLayoutId id="2147483825" r:id="rId27"/>
    <p:sldLayoutId id="2147483826" r:id="rId28"/>
    <p:sldLayoutId id="2147483747" r:id="rId29"/>
    <p:sldLayoutId id="2147483757" r:id="rId30"/>
    <p:sldLayoutId id="2147483758" r:id="rId31"/>
    <p:sldLayoutId id="2147483759" r:id="rId32"/>
    <p:sldLayoutId id="2147483725" r:id="rId33"/>
    <p:sldLayoutId id="2147483726" r:id="rId34"/>
    <p:sldLayoutId id="2147483727" r:id="rId35"/>
    <p:sldLayoutId id="2147483728" r:id="rId36"/>
    <p:sldLayoutId id="2147483729" r:id="rId37"/>
    <p:sldLayoutId id="2147483829" r:id="rId38"/>
    <p:sldLayoutId id="2147483831" r:id="rId39"/>
    <p:sldLayoutId id="2147483832" r:id="rId40"/>
    <p:sldLayoutId id="2147483730" r:id="rId41"/>
    <p:sldLayoutId id="2147483731" r:id="rId42"/>
    <p:sldLayoutId id="2147483732" r:id="rId43"/>
    <p:sldLayoutId id="2147483733" r:id="rId44"/>
    <p:sldLayoutId id="2147483670" r:id="rId45"/>
  </p:sldLayoutIdLst>
  <p:hf sldNum="0" hdr="0" dt="0"/>
  <p:txStyles>
    <p:titleStyle>
      <a:lvl1pPr marL="0" algn="l" defTabSz="1828709" rtl="0" eaLnBrk="1" latinLnBrk="0" hangingPunct="1">
        <a:lnSpc>
          <a:spcPct val="100000"/>
        </a:lnSpc>
        <a:spcBef>
          <a:spcPts val="0"/>
        </a:spcBef>
        <a:buNone/>
        <a:defRPr sz="4800" b="1" i="0" kern="1200">
          <a:solidFill>
            <a:schemeClr val="tx1">
              <a:lumMod val="85000"/>
              <a:lumOff val="15000"/>
            </a:schemeClr>
          </a:solidFill>
          <a:latin typeface="Bitter SemiBold" pitchFamily="2" charset="77"/>
          <a:ea typeface="+mj-ea"/>
          <a:cs typeface="+mj-cs"/>
        </a:defRPr>
      </a:lvl1pPr>
    </p:titleStyle>
    <p:bodyStyle>
      <a:lvl1pPr marL="0" indent="0" algn="l" defTabSz="1828709" rtl="0" eaLnBrk="1" latinLnBrk="0" hangingPunct="1">
        <a:lnSpc>
          <a:spcPct val="150000"/>
        </a:lnSpc>
        <a:spcBef>
          <a:spcPts val="2000"/>
        </a:spcBef>
        <a:buClr>
          <a:schemeClr val="accent1"/>
        </a:buClr>
        <a:buFontTx/>
        <a:buNone/>
        <a:defRPr sz="3600" kern="1200">
          <a:solidFill>
            <a:schemeClr val="tx1">
              <a:lumMod val="85000"/>
              <a:lumOff val="15000"/>
            </a:schemeClr>
          </a:solidFill>
          <a:latin typeface="Rubik" pitchFamily="2" charset="-79"/>
          <a:ea typeface="+mn-ea"/>
          <a:cs typeface="Rubik" pitchFamily="2" charset="-79"/>
        </a:defRPr>
      </a:lvl1pPr>
      <a:lvl2pPr marL="360000" indent="-457177" algn="l" defTabSz="1828709" rtl="0" eaLnBrk="1" latinLnBrk="0" hangingPunct="1">
        <a:lnSpc>
          <a:spcPct val="150000"/>
        </a:lnSpc>
        <a:spcBef>
          <a:spcPts val="1000"/>
        </a:spcBef>
        <a:buClr>
          <a:schemeClr val="accent1"/>
        </a:buClr>
        <a:buFont typeface="Arial" panose="020B0604020202020204" pitchFamily="34" charset="0"/>
        <a:buChar char="•"/>
        <a:defRPr sz="3200" kern="1200">
          <a:solidFill>
            <a:schemeClr val="tx1">
              <a:lumMod val="85000"/>
              <a:lumOff val="15000"/>
            </a:schemeClr>
          </a:solidFill>
          <a:latin typeface="Rubik" pitchFamily="2" charset="-79"/>
          <a:ea typeface="+mn-ea"/>
          <a:cs typeface="Rubik" pitchFamily="2" charset="-79"/>
        </a:defRPr>
      </a:lvl2pPr>
      <a:lvl3pPr marL="360000" indent="-457177" algn="l" defTabSz="1828709" rtl="0" eaLnBrk="1" latinLnBrk="0" hangingPunct="1">
        <a:lnSpc>
          <a:spcPct val="150000"/>
        </a:lnSpc>
        <a:spcBef>
          <a:spcPts val="1000"/>
        </a:spcBef>
        <a:buClr>
          <a:schemeClr val="accent1"/>
        </a:buClr>
        <a:buFont typeface="Arial" panose="020B0604020202020204" pitchFamily="34" charset="0"/>
        <a:buChar char="•"/>
        <a:defRPr sz="3200" kern="1200">
          <a:solidFill>
            <a:schemeClr val="tx1">
              <a:lumMod val="85000"/>
              <a:lumOff val="15000"/>
            </a:schemeClr>
          </a:solidFill>
          <a:latin typeface="Rubik" pitchFamily="2" charset="-79"/>
          <a:ea typeface="+mn-ea"/>
          <a:cs typeface="Rubik" pitchFamily="2" charset="-79"/>
        </a:defRPr>
      </a:lvl3pPr>
      <a:lvl4pPr marL="360000" indent="-457177" algn="l" defTabSz="1828709" rtl="0" eaLnBrk="1" latinLnBrk="0" hangingPunct="1">
        <a:lnSpc>
          <a:spcPct val="150000"/>
        </a:lnSpc>
        <a:spcBef>
          <a:spcPts val="1000"/>
        </a:spcBef>
        <a:buClr>
          <a:schemeClr val="accent1"/>
        </a:buClr>
        <a:buFont typeface="Arial" panose="020B0604020202020204" pitchFamily="34" charset="0"/>
        <a:buChar char="•"/>
        <a:defRPr sz="3200" kern="1200">
          <a:solidFill>
            <a:schemeClr val="tx1">
              <a:lumMod val="85000"/>
              <a:lumOff val="15000"/>
            </a:schemeClr>
          </a:solidFill>
          <a:latin typeface="Rubik" pitchFamily="2" charset="-79"/>
          <a:ea typeface="+mn-ea"/>
          <a:cs typeface="Rubik" pitchFamily="2" charset="-79"/>
        </a:defRPr>
      </a:lvl4pPr>
      <a:lvl5pPr marL="360000" indent="-457177" algn="l" defTabSz="1828709" rtl="0" eaLnBrk="1" latinLnBrk="0" hangingPunct="1">
        <a:lnSpc>
          <a:spcPct val="150000"/>
        </a:lnSpc>
        <a:spcBef>
          <a:spcPts val="1000"/>
        </a:spcBef>
        <a:buClr>
          <a:schemeClr val="accent1"/>
        </a:buClr>
        <a:buFont typeface="Arial" panose="020B0604020202020204" pitchFamily="34" charset="0"/>
        <a:buChar char="•"/>
        <a:defRPr sz="3200" kern="1200">
          <a:solidFill>
            <a:schemeClr val="tx1">
              <a:lumMod val="85000"/>
              <a:lumOff val="15000"/>
            </a:schemeClr>
          </a:solidFill>
          <a:latin typeface="Rubik" pitchFamily="2" charset="-79"/>
          <a:ea typeface="+mn-ea"/>
          <a:cs typeface="Rubik" pitchFamily="2" charset="-79"/>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4A3A4"/>
          </p15:clr>
        </p15:guide>
        <p15:guide id="2" pos="15359">
          <p15:clr>
            <a:srgbClr val="A4A3A4"/>
          </p15:clr>
        </p15:guide>
        <p15:guide id="3" pos="445">
          <p15:clr>
            <a:srgbClr val="F26B43"/>
          </p15:clr>
        </p15:guide>
        <p15:guide id="4" pos="4051">
          <p15:clr>
            <a:srgbClr val="A4A3A4"/>
          </p15:clr>
        </p15:guide>
        <p15:guide id="5" pos="5865">
          <p15:clr>
            <a:srgbClr val="A4A3A4"/>
          </p15:clr>
        </p15:guide>
        <p15:guide id="7" pos="9494">
          <p15:clr>
            <a:srgbClr val="A4A3A4"/>
          </p15:clr>
        </p15:guide>
        <p15:guide id="8" pos="11308">
          <p15:clr>
            <a:srgbClr val="A4A3A4"/>
          </p15:clr>
        </p15:guide>
        <p15:guide id="9" pos="13123">
          <p15:clr>
            <a:srgbClr val="A4A3A4"/>
          </p15:clr>
        </p15:guide>
        <p15:guide id="10" pos="14906">
          <p15:clr>
            <a:srgbClr val="F26B43"/>
          </p15:clr>
        </p15:guide>
        <p15:guide id="12" orient="horz" pos="8188">
          <p15:clr>
            <a:srgbClr val="A4A3A4"/>
          </p15:clr>
        </p15:guide>
        <p15:guide id="13" orient="horz" pos="4660" userDrawn="1">
          <p15:clr>
            <a:srgbClr val="F26B43"/>
          </p15:clr>
        </p15:guide>
        <p15:guide id="14" orient="horz" pos="5976" userDrawn="1">
          <p15:clr>
            <a:srgbClr val="A4A3A4"/>
          </p15:clr>
        </p15:guide>
        <p15:guide id="16" orient="horz" pos="2052">
          <p15:clr>
            <a:srgbClr val="F26B43"/>
          </p15:clr>
        </p15:guide>
        <p15:guide id="17" orient="horz" pos="7279">
          <p15:clr>
            <a:srgbClr val="F26B43"/>
          </p15:clr>
        </p15:guide>
        <p15:guide id="18" orient="horz" pos="1598">
          <p15:clr>
            <a:srgbClr val="A4A3A4"/>
          </p15:clr>
        </p15:guide>
        <p15:guide id="19" pos="2214" userDrawn="1">
          <p15:clr>
            <a:srgbClr val="A4A3A4"/>
          </p15:clr>
        </p15:guide>
        <p15:guide id="20" pos="7680">
          <p15:clr>
            <a:srgbClr val="F26B43"/>
          </p15:clr>
        </p15:guide>
        <p15:guide id="21" orient="horz" pos="3356">
          <p15:clr>
            <a:srgbClr val="A4A3A4"/>
          </p15:clr>
        </p15:guide>
        <p15:guide id="22" orient="horz" pos="7734">
          <p15:clr>
            <a:srgbClr val="A4A3A4"/>
          </p15:clr>
        </p15:guide>
        <p15:guide id="23" orient="horz" pos="677">
          <p15:clr>
            <a:srgbClr val="A4A3A4"/>
          </p15:clr>
        </p15:guide>
        <p15:guide id="24" pos="8587" userDrawn="1">
          <p15:clr>
            <a:srgbClr val="A4A3A4"/>
          </p15:clr>
        </p15:guide>
        <p15:guide id="25" pos="10401" userDrawn="1">
          <p15:clr>
            <a:srgbClr val="A4A3A4"/>
          </p15:clr>
        </p15:guide>
        <p15:guide id="26" pos="12215" userDrawn="1">
          <p15:clr>
            <a:srgbClr val="A4A3A4"/>
          </p15:clr>
        </p15:guide>
        <p15:guide id="27" pos="14030" userDrawn="1">
          <p15:clr>
            <a:srgbClr val="A4A3A4"/>
          </p15:clr>
        </p15:guide>
        <p15:guide id="28" pos="6772" userDrawn="1">
          <p15:clr>
            <a:srgbClr val="A4A3A4"/>
          </p15:clr>
        </p15:guide>
        <p15:guide id="29" pos="4958" userDrawn="1">
          <p15:clr>
            <a:srgbClr val="A4A3A4"/>
          </p15:clr>
        </p15:guide>
        <p15:guide id="30" pos="3144" userDrawn="1">
          <p15:clr>
            <a:srgbClr val="A4A3A4"/>
          </p15:clr>
        </p15:guide>
        <p15:guide id="31" pos="1329"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30.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4E8209-B9DC-8437-2335-73C59D2A0525}"/>
              </a:ext>
            </a:extLst>
          </p:cNvPr>
          <p:cNvSpPr>
            <a:spLocks noGrp="1"/>
          </p:cNvSpPr>
          <p:nvPr>
            <p:ph type="title"/>
          </p:nvPr>
        </p:nvSpPr>
        <p:spPr/>
        <p:txBody>
          <a:bodyPr/>
          <a:lstStyle/>
          <a:p>
            <a:r>
              <a:rPr lang="en-GB" dirty="0"/>
              <a:t>Global Nodes Meeting – Sharing Node Experiences</a:t>
            </a:r>
          </a:p>
        </p:txBody>
      </p:sp>
      <p:sp>
        <p:nvSpPr>
          <p:cNvPr id="5" name="Text Placeholder 4">
            <a:extLst>
              <a:ext uri="{FF2B5EF4-FFF2-40B4-BE49-F238E27FC236}">
                <a16:creationId xmlns:a16="http://schemas.microsoft.com/office/drawing/2014/main" id="{D0712796-02A2-5894-452E-11F064C962A5}"/>
              </a:ext>
            </a:extLst>
          </p:cNvPr>
          <p:cNvSpPr>
            <a:spLocks noGrp="1"/>
          </p:cNvSpPr>
          <p:nvPr>
            <p:ph type="body" sz="quarter" idx="13"/>
          </p:nvPr>
        </p:nvSpPr>
        <p:spPr/>
        <p:txBody>
          <a:bodyPr/>
          <a:lstStyle/>
          <a:p>
            <a:r>
              <a:rPr lang="en-GB" dirty="0"/>
              <a:t>GBIF Participant Node Managers Committee</a:t>
            </a:r>
          </a:p>
        </p:txBody>
      </p:sp>
      <p:sp>
        <p:nvSpPr>
          <p:cNvPr id="2" name="Footer Placeholder 1">
            <a:extLst>
              <a:ext uri="{FF2B5EF4-FFF2-40B4-BE49-F238E27FC236}">
                <a16:creationId xmlns:a16="http://schemas.microsoft.com/office/drawing/2014/main" id="{8FDDBB96-2DB3-4910-A500-00BE3A6FCF5F}"/>
              </a:ext>
            </a:extLst>
          </p:cNvPr>
          <p:cNvSpPr>
            <a:spLocks noGrp="1"/>
          </p:cNvSpPr>
          <p:nvPr>
            <p:ph type="ftr" sz="quarter" idx="11"/>
          </p:nvPr>
        </p:nvSpPr>
        <p:spPr>
          <a:xfrm>
            <a:off x="-1230" y="12283937"/>
            <a:ext cx="12192436" cy="720725"/>
          </a:xfrm>
          <a:solidFill>
            <a:schemeClr val="accent1">
              <a:alpha val="85000"/>
            </a:schemeClr>
          </a:solidFill>
        </p:spPr>
        <p:txBody>
          <a:bodyPr/>
          <a:lstStyle/>
          <a:p>
            <a:r>
              <a:rPr lang="en-GB" dirty="0"/>
              <a:t>18 October 2025</a:t>
            </a:r>
          </a:p>
        </p:txBody>
      </p:sp>
    </p:spTree>
    <p:custDataLst>
      <p:tags r:id="rId1"/>
    </p:custDataLst>
    <p:extLst>
      <p:ext uri="{BB962C8B-B14F-4D97-AF65-F5344CB8AC3E}">
        <p14:creationId xmlns:p14="http://schemas.microsoft.com/office/powerpoint/2010/main" val="4071623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46697-6BE3-A6AD-23A9-2AE6A42F2CC2}"/>
              </a:ext>
            </a:extLst>
          </p:cNvPr>
          <p:cNvSpPr>
            <a:spLocks noGrp="1"/>
          </p:cNvSpPr>
          <p:nvPr>
            <p:ph type="title"/>
          </p:nvPr>
        </p:nvSpPr>
        <p:spPr/>
        <p:txBody>
          <a:bodyPr>
            <a:normAutofit/>
          </a:bodyPr>
          <a:lstStyle/>
          <a:p>
            <a:r>
              <a:rPr lang="en-US" dirty="0"/>
              <a:t>Emerging themes, expanding partnerships</a:t>
            </a:r>
            <a:endParaRPr lang="en-GB" dirty="0"/>
          </a:p>
        </p:txBody>
      </p:sp>
      <p:sp>
        <p:nvSpPr>
          <p:cNvPr id="3" name="Text Placeholder 2">
            <a:extLst>
              <a:ext uri="{FF2B5EF4-FFF2-40B4-BE49-F238E27FC236}">
                <a16:creationId xmlns:a16="http://schemas.microsoft.com/office/drawing/2014/main" id="{C0BA1BA7-FB61-1BE0-E00E-5CEDA03863F7}"/>
              </a:ext>
            </a:extLst>
          </p:cNvPr>
          <p:cNvSpPr>
            <a:spLocks noGrp="1"/>
          </p:cNvSpPr>
          <p:nvPr>
            <p:ph type="body" sz="quarter" idx="14"/>
          </p:nvPr>
        </p:nvSpPr>
        <p:spPr/>
        <p:txBody>
          <a:bodyPr/>
          <a:lstStyle/>
          <a:p>
            <a:r>
              <a:rPr lang="en-GB" dirty="0"/>
              <a:t>Node Experiences and Perspectives for the Future</a:t>
            </a:r>
          </a:p>
        </p:txBody>
      </p:sp>
      <p:sp>
        <p:nvSpPr>
          <p:cNvPr id="9" name="Content Placeholder 8">
            <a:extLst>
              <a:ext uri="{FF2B5EF4-FFF2-40B4-BE49-F238E27FC236}">
                <a16:creationId xmlns:a16="http://schemas.microsoft.com/office/drawing/2014/main" id="{2D7D3B4D-9C19-217B-1704-0F60B9179656}"/>
              </a:ext>
            </a:extLst>
          </p:cNvPr>
          <p:cNvSpPr>
            <a:spLocks noGrp="1"/>
          </p:cNvSpPr>
          <p:nvPr>
            <p:ph sz="quarter" idx="16"/>
          </p:nvPr>
        </p:nvSpPr>
        <p:spPr/>
        <p:txBody>
          <a:bodyPr/>
          <a:lstStyle/>
          <a:p>
            <a:endParaRPr lang="en-DK"/>
          </a:p>
        </p:txBody>
      </p:sp>
      <p:pic>
        <p:nvPicPr>
          <p:cNvPr id="1026" name="Picture 2">
            <a:extLst>
              <a:ext uri="{FF2B5EF4-FFF2-40B4-BE49-F238E27FC236}">
                <a16:creationId xmlns:a16="http://schemas.microsoft.com/office/drawing/2014/main" id="{9AF7DAB2-A0E1-C96E-6F5F-71061427B693}"/>
              </a:ext>
            </a:extLst>
          </p:cNvPr>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l="10606" r="1060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22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A3ECBC2-120E-04AD-0C69-FCF6236CA105}"/>
              </a:ext>
            </a:extLst>
          </p:cNvPr>
          <p:cNvSpPr>
            <a:spLocks noGrp="1"/>
          </p:cNvSpPr>
          <p:nvPr>
            <p:ph type="ftr" sz="quarter" idx="11"/>
          </p:nvPr>
        </p:nvSpPr>
        <p:spPr/>
        <p:txBody>
          <a:bodyPr/>
          <a:lstStyle/>
          <a:p>
            <a:endParaRPr lang="en-GB" dirty="0"/>
          </a:p>
        </p:txBody>
      </p:sp>
      <p:sp>
        <p:nvSpPr>
          <p:cNvPr id="3" name="Title 2">
            <a:extLst>
              <a:ext uri="{FF2B5EF4-FFF2-40B4-BE49-F238E27FC236}">
                <a16:creationId xmlns:a16="http://schemas.microsoft.com/office/drawing/2014/main" id="{D9371BD1-7678-EA62-E9A1-C6A23E6797E9}"/>
              </a:ext>
            </a:extLst>
          </p:cNvPr>
          <p:cNvSpPr>
            <a:spLocks noGrp="1"/>
          </p:cNvSpPr>
          <p:nvPr>
            <p:ph type="title"/>
          </p:nvPr>
        </p:nvSpPr>
        <p:spPr/>
        <p:txBody>
          <a:bodyPr>
            <a:normAutofit fontScale="90000"/>
          </a:bodyPr>
          <a:lstStyle/>
          <a:p>
            <a:r>
              <a:rPr lang="en-GB" dirty="0"/>
              <a:t>Emerging themes, expanding partnerships</a:t>
            </a:r>
            <a:br>
              <a:rPr lang="en-GB" dirty="0"/>
            </a:br>
            <a:r>
              <a:rPr lang="en-GB" dirty="0"/>
              <a:t>[Node Name] [Thematic area]</a:t>
            </a:r>
          </a:p>
        </p:txBody>
      </p:sp>
      <p:sp>
        <p:nvSpPr>
          <p:cNvPr id="5" name="Text Placeholder 4">
            <a:extLst>
              <a:ext uri="{FF2B5EF4-FFF2-40B4-BE49-F238E27FC236}">
                <a16:creationId xmlns:a16="http://schemas.microsoft.com/office/drawing/2014/main" id="{FCBBB424-01CC-C910-8753-DB47F35C2FB7}"/>
              </a:ext>
            </a:extLst>
          </p:cNvPr>
          <p:cNvSpPr>
            <a:spLocks noGrp="1"/>
          </p:cNvSpPr>
          <p:nvPr>
            <p:ph type="body" sz="quarter" idx="14"/>
          </p:nvPr>
        </p:nvSpPr>
        <p:spPr/>
        <p:txBody>
          <a:bodyPr/>
          <a:lstStyle/>
          <a:p>
            <a:endParaRPr lang="en-GB" dirty="0"/>
          </a:p>
        </p:txBody>
      </p:sp>
      <p:pic>
        <p:nvPicPr>
          <p:cNvPr id="9" name="Picture 8">
            <a:extLst>
              <a:ext uri="{FF2B5EF4-FFF2-40B4-BE49-F238E27FC236}">
                <a16:creationId xmlns:a16="http://schemas.microsoft.com/office/drawing/2014/main" id="{FB1FE6DB-0D63-82F7-C3B6-5B650DEC3A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484" b="9484"/>
          <a:stretch/>
        </p:blipFill>
        <p:spPr>
          <a:xfrm>
            <a:off x="2142321" y="10835413"/>
            <a:ext cx="1337234" cy="720000"/>
          </a:xfrm>
          <a:prstGeom prst="rect">
            <a:avLst/>
          </a:prstGeom>
        </p:spPr>
      </p:pic>
      <p:pic>
        <p:nvPicPr>
          <p:cNvPr id="11" name="Picture 10">
            <a:extLst>
              <a:ext uri="{FF2B5EF4-FFF2-40B4-BE49-F238E27FC236}">
                <a16:creationId xmlns:a16="http://schemas.microsoft.com/office/drawing/2014/main" id="{E466232C-D098-8DB4-4050-940638AD97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484" b="9484"/>
          <a:stretch/>
        </p:blipFill>
        <p:spPr>
          <a:xfrm>
            <a:off x="3593988" y="10835413"/>
            <a:ext cx="1337234" cy="720000"/>
          </a:xfrm>
          <a:prstGeom prst="rect">
            <a:avLst/>
          </a:prstGeom>
        </p:spPr>
      </p:pic>
      <p:pic>
        <p:nvPicPr>
          <p:cNvPr id="12" name="Picture 11">
            <a:extLst>
              <a:ext uri="{FF2B5EF4-FFF2-40B4-BE49-F238E27FC236}">
                <a16:creationId xmlns:a16="http://schemas.microsoft.com/office/drawing/2014/main" id="{7E2DB4AD-1A8C-E8A0-9633-03DF759C15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484" b="9484"/>
          <a:stretch/>
        </p:blipFill>
        <p:spPr>
          <a:xfrm>
            <a:off x="5045655" y="10835413"/>
            <a:ext cx="1337234" cy="720000"/>
          </a:xfrm>
          <a:prstGeom prst="rect">
            <a:avLst/>
          </a:prstGeom>
        </p:spPr>
      </p:pic>
      <p:pic>
        <p:nvPicPr>
          <p:cNvPr id="13" name="Picture 12">
            <a:extLst>
              <a:ext uri="{FF2B5EF4-FFF2-40B4-BE49-F238E27FC236}">
                <a16:creationId xmlns:a16="http://schemas.microsoft.com/office/drawing/2014/main" id="{03692362-DC2F-7A12-80C0-76165C7DF1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484" b="9484"/>
          <a:stretch/>
        </p:blipFill>
        <p:spPr>
          <a:xfrm>
            <a:off x="6497323" y="10835413"/>
            <a:ext cx="1337234" cy="720000"/>
          </a:xfrm>
          <a:prstGeom prst="rect">
            <a:avLst/>
          </a:prstGeom>
        </p:spPr>
      </p:pic>
      <p:pic>
        <p:nvPicPr>
          <p:cNvPr id="2054" name="Picture 6">
            <a:extLst>
              <a:ext uri="{FF2B5EF4-FFF2-40B4-BE49-F238E27FC236}">
                <a16:creationId xmlns:a16="http://schemas.microsoft.com/office/drawing/2014/main" id="{81A0EA49-E805-2AEF-E50B-8D78B50B69A9}"/>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l="4946" r="494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976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45409-FF77-88F7-75F4-4793E11E7C10}"/>
              </a:ext>
            </a:extLst>
          </p:cNvPr>
          <p:cNvSpPr>
            <a:spLocks noGrp="1"/>
          </p:cNvSpPr>
          <p:nvPr>
            <p:ph type="title"/>
          </p:nvPr>
        </p:nvSpPr>
        <p:spPr/>
        <p:txBody>
          <a:bodyPr>
            <a:normAutofit/>
          </a:bodyPr>
          <a:lstStyle/>
          <a:p>
            <a:r>
              <a:rPr lang="en-GB" dirty="0"/>
              <a:t>Cross-regional knowledge exchange</a:t>
            </a:r>
          </a:p>
        </p:txBody>
      </p:sp>
      <p:sp>
        <p:nvSpPr>
          <p:cNvPr id="3" name="Text Placeholder 2">
            <a:extLst>
              <a:ext uri="{FF2B5EF4-FFF2-40B4-BE49-F238E27FC236}">
                <a16:creationId xmlns:a16="http://schemas.microsoft.com/office/drawing/2014/main" id="{DA0305AD-E04C-84E4-706E-C764D5EFA70F}"/>
              </a:ext>
            </a:extLst>
          </p:cNvPr>
          <p:cNvSpPr>
            <a:spLocks noGrp="1"/>
          </p:cNvSpPr>
          <p:nvPr>
            <p:ph type="body" sz="quarter" idx="14"/>
          </p:nvPr>
        </p:nvSpPr>
        <p:spPr/>
        <p:txBody>
          <a:bodyPr/>
          <a:lstStyle/>
          <a:p>
            <a:r>
              <a:rPr lang="en-GB" dirty="0"/>
              <a:t>Node Experiences and Priorities for the Future</a:t>
            </a:r>
          </a:p>
        </p:txBody>
      </p:sp>
      <p:pic>
        <p:nvPicPr>
          <p:cNvPr id="6" name="Picture Placeholder 5">
            <a:extLst>
              <a:ext uri="{FF2B5EF4-FFF2-40B4-BE49-F238E27FC236}">
                <a16:creationId xmlns:a16="http://schemas.microsoft.com/office/drawing/2014/main" id="{092D3B87-D719-3AD8-CE51-36AF3F7D675B}"/>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15104" t="8803" r="11574" b="3679"/>
          <a:stretch/>
        </p:blipFill>
        <p:spPr>
          <a:xfrm>
            <a:off x="1435950" y="3257549"/>
            <a:ext cx="10044000" cy="8297863"/>
          </a:xfrm>
        </p:spPr>
      </p:pic>
      <p:sp>
        <p:nvSpPr>
          <p:cNvPr id="4" name="Content Placeholder 3">
            <a:extLst>
              <a:ext uri="{FF2B5EF4-FFF2-40B4-BE49-F238E27FC236}">
                <a16:creationId xmlns:a16="http://schemas.microsoft.com/office/drawing/2014/main" id="{BDC08483-1237-0999-9C98-FEF62CA6FD38}"/>
              </a:ext>
            </a:extLst>
          </p:cNvPr>
          <p:cNvSpPr>
            <a:spLocks noGrp="1"/>
          </p:cNvSpPr>
          <p:nvPr>
            <p:ph sz="quarter" idx="16"/>
          </p:nvPr>
        </p:nvSpPr>
        <p:spPr/>
        <p:txBody>
          <a:bodyPr/>
          <a:lstStyle/>
          <a:p>
            <a:endParaRPr lang="en-DK"/>
          </a:p>
        </p:txBody>
      </p:sp>
    </p:spTree>
    <p:extLst>
      <p:ext uri="{BB962C8B-B14F-4D97-AF65-F5344CB8AC3E}">
        <p14:creationId xmlns:p14="http://schemas.microsoft.com/office/powerpoint/2010/main" val="320947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A3ECBC2-120E-04AD-0C69-FCF6236CA105}"/>
              </a:ext>
            </a:extLst>
          </p:cNvPr>
          <p:cNvSpPr>
            <a:spLocks noGrp="1"/>
          </p:cNvSpPr>
          <p:nvPr>
            <p:ph type="ftr" sz="quarter" idx="11"/>
          </p:nvPr>
        </p:nvSpPr>
        <p:spPr/>
        <p:txBody>
          <a:bodyPr/>
          <a:lstStyle/>
          <a:p>
            <a:endParaRPr lang="en-GB" dirty="0"/>
          </a:p>
        </p:txBody>
      </p:sp>
      <p:sp>
        <p:nvSpPr>
          <p:cNvPr id="3" name="Title 2">
            <a:extLst>
              <a:ext uri="{FF2B5EF4-FFF2-40B4-BE49-F238E27FC236}">
                <a16:creationId xmlns:a16="http://schemas.microsoft.com/office/drawing/2014/main" id="{D9371BD1-7678-EA62-E9A1-C6A23E6797E9}"/>
              </a:ext>
            </a:extLst>
          </p:cNvPr>
          <p:cNvSpPr>
            <a:spLocks noGrp="1"/>
          </p:cNvSpPr>
          <p:nvPr>
            <p:ph type="title"/>
          </p:nvPr>
        </p:nvSpPr>
        <p:spPr/>
        <p:txBody>
          <a:bodyPr>
            <a:normAutofit fontScale="90000"/>
          </a:bodyPr>
          <a:lstStyle/>
          <a:p>
            <a:r>
              <a:rPr lang="en-GB" dirty="0"/>
              <a:t>Cross-regional knowledge exchange</a:t>
            </a:r>
            <a:br>
              <a:rPr lang="en-GB" dirty="0"/>
            </a:br>
            <a:r>
              <a:rPr lang="en-GB" dirty="0"/>
              <a:t>[Node Name] [Region]</a:t>
            </a:r>
          </a:p>
        </p:txBody>
      </p:sp>
      <p:pic>
        <p:nvPicPr>
          <p:cNvPr id="7" name="Picture Placeholder 6">
            <a:extLst>
              <a:ext uri="{FF2B5EF4-FFF2-40B4-BE49-F238E27FC236}">
                <a16:creationId xmlns:a16="http://schemas.microsoft.com/office/drawing/2014/main" id="{2F234CA0-8C9B-1CFD-E23A-1BECC7E4E194}"/>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8483" t="10192" r="10604" b="5346"/>
          <a:stretch/>
        </p:blipFill>
        <p:spPr>
          <a:xfrm>
            <a:off x="12191206" y="3257550"/>
            <a:ext cx="11484768" cy="8297863"/>
          </a:xfrm>
        </p:spPr>
      </p:pic>
      <p:sp>
        <p:nvSpPr>
          <p:cNvPr id="5" name="Text Placeholder 4">
            <a:extLst>
              <a:ext uri="{FF2B5EF4-FFF2-40B4-BE49-F238E27FC236}">
                <a16:creationId xmlns:a16="http://schemas.microsoft.com/office/drawing/2014/main" id="{FCBBB424-01CC-C910-8753-DB47F35C2FB7}"/>
              </a:ext>
            </a:extLst>
          </p:cNvPr>
          <p:cNvSpPr>
            <a:spLocks noGrp="1"/>
          </p:cNvSpPr>
          <p:nvPr>
            <p:ph type="body" sz="quarter" idx="14"/>
          </p:nvPr>
        </p:nvSpPr>
        <p:spPr/>
        <p:txBody>
          <a:bodyPr/>
          <a:lstStyle/>
          <a:p>
            <a:endParaRPr lang="en-GB" dirty="0"/>
          </a:p>
        </p:txBody>
      </p:sp>
      <p:pic>
        <p:nvPicPr>
          <p:cNvPr id="10" name="Picture 9">
            <a:extLst>
              <a:ext uri="{FF2B5EF4-FFF2-40B4-BE49-F238E27FC236}">
                <a16:creationId xmlns:a16="http://schemas.microsoft.com/office/drawing/2014/main" id="{844CD08F-5AD5-DA61-D5AB-1EA766BAFB1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9484" b="9484"/>
          <a:stretch/>
        </p:blipFill>
        <p:spPr>
          <a:xfrm>
            <a:off x="2142321" y="10835413"/>
            <a:ext cx="1337234" cy="720000"/>
          </a:xfrm>
          <a:prstGeom prst="rect">
            <a:avLst/>
          </a:prstGeom>
        </p:spPr>
      </p:pic>
      <p:pic>
        <p:nvPicPr>
          <p:cNvPr id="11" name="Picture 10">
            <a:extLst>
              <a:ext uri="{FF2B5EF4-FFF2-40B4-BE49-F238E27FC236}">
                <a16:creationId xmlns:a16="http://schemas.microsoft.com/office/drawing/2014/main" id="{DA5BA351-6DD3-EF16-3D63-B2B9722070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9484" b="9484"/>
          <a:stretch/>
        </p:blipFill>
        <p:spPr>
          <a:xfrm>
            <a:off x="3593988" y="10835413"/>
            <a:ext cx="1337234" cy="720000"/>
          </a:xfrm>
          <a:prstGeom prst="rect">
            <a:avLst/>
          </a:prstGeom>
        </p:spPr>
      </p:pic>
      <p:pic>
        <p:nvPicPr>
          <p:cNvPr id="12" name="Picture 11">
            <a:extLst>
              <a:ext uri="{FF2B5EF4-FFF2-40B4-BE49-F238E27FC236}">
                <a16:creationId xmlns:a16="http://schemas.microsoft.com/office/drawing/2014/main" id="{13CBDAEB-9293-C081-83D9-9957377C68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9484" b="9484"/>
          <a:stretch/>
        </p:blipFill>
        <p:spPr>
          <a:xfrm>
            <a:off x="5045655" y="10835413"/>
            <a:ext cx="1337234" cy="720000"/>
          </a:xfrm>
          <a:prstGeom prst="rect">
            <a:avLst/>
          </a:prstGeom>
        </p:spPr>
      </p:pic>
      <p:pic>
        <p:nvPicPr>
          <p:cNvPr id="13" name="Picture 12">
            <a:extLst>
              <a:ext uri="{FF2B5EF4-FFF2-40B4-BE49-F238E27FC236}">
                <a16:creationId xmlns:a16="http://schemas.microsoft.com/office/drawing/2014/main" id="{9DEE6429-2B30-D39E-F99E-E872FA1F8A8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9484" b="9484"/>
          <a:stretch/>
        </p:blipFill>
        <p:spPr>
          <a:xfrm>
            <a:off x="6497323" y="10835413"/>
            <a:ext cx="1337234" cy="720000"/>
          </a:xfrm>
          <a:prstGeom prst="rect">
            <a:avLst/>
          </a:prstGeom>
        </p:spPr>
      </p:pic>
    </p:spTree>
    <p:extLst>
      <p:ext uri="{BB962C8B-B14F-4D97-AF65-F5344CB8AC3E}">
        <p14:creationId xmlns:p14="http://schemas.microsoft.com/office/powerpoint/2010/main" val="39581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D78A12D-824A-1AE6-77C0-0F7004B4A4FC}"/>
              </a:ext>
            </a:extLst>
          </p:cNvPr>
          <p:cNvSpPr>
            <a:spLocks noGrp="1"/>
          </p:cNvSpPr>
          <p:nvPr>
            <p:ph type="title"/>
          </p:nvPr>
        </p:nvSpPr>
        <p:spPr/>
        <p:txBody>
          <a:bodyPr/>
          <a:lstStyle/>
          <a:p>
            <a:r>
              <a:rPr lang="en-GB" dirty="0"/>
              <a:t>Thank you!</a:t>
            </a:r>
          </a:p>
        </p:txBody>
      </p:sp>
      <p:sp>
        <p:nvSpPr>
          <p:cNvPr id="8" name="Text Placeholder 7">
            <a:extLst>
              <a:ext uri="{FF2B5EF4-FFF2-40B4-BE49-F238E27FC236}">
                <a16:creationId xmlns:a16="http://schemas.microsoft.com/office/drawing/2014/main" id="{C645EDDB-6D40-382B-A9E0-9AAF55E5C2F5}"/>
              </a:ext>
            </a:extLst>
          </p:cNvPr>
          <p:cNvSpPr>
            <a:spLocks noGrp="1"/>
          </p:cNvSpPr>
          <p:nvPr>
            <p:ph type="body" sz="quarter" idx="14"/>
          </p:nvPr>
        </p:nvSpPr>
        <p:spPr/>
        <p:txBody>
          <a:bodyPr/>
          <a:lstStyle/>
          <a:p>
            <a:r>
              <a:rPr lang="en-GB" dirty="0"/>
              <a:t>nodes@gbif.org</a:t>
            </a:r>
          </a:p>
        </p:txBody>
      </p:sp>
    </p:spTree>
    <p:extLst>
      <p:ext uri="{BB962C8B-B14F-4D97-AF65-F5344CB8AC3E}">
        <p14:creationId xmlns:p14="http://schemas.microsoft.com/office/powerpoint/2010/main" val="19782903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1_OFFICE THEME" val="HZgrROc7"/>
  <p:tag name="ARTICULATE_SLIDE_COUNT" val="2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ma de Office">
  <a:themeElements>
    <a:clrScheme name="GBIF 2023 1">
      <a:dk1>
        <a:srgbClr val="000000"/>
      </a:dk1>
      <a:lt1>
        <a:srgbClr val="FFFFFF"/>
      </a:lt1>
      <a:dk2>
        <a:srgbClr val="231F20"/>
      </a:dk2>
      <a:lt2>
        <a:srgbClr val="FFFFFF"/>
      </a:lt2>
      <a:accent1>
        <a:srgbClr val="61A150"/>
      </a:accent1>
      <a:accent2>
        <a:srgbClr val="367FB9"/>
      </a:accent2>
      <a:accent3>
        <a:srgbClr val="725299"/>
      </a:accent3>
      <a:accent4>
        <a:srgbClr val="D37297"/>
      </a:accent4>
      <a:accent5>
        <a:srgbClr val="EDB386"/>
      </a:accent5>
      <a:accent6>
        <a:srgbClr val="F2C45B"/>
      </a:accent6>
      <a:hlink>
        <a:srgbClr val="61A150"/>
      </a:hlink>
      <a:folHlink>
        <a:srgbClr val="73AA60"/>
      </a:folHlink>
    </a:clrScheme>
    <a:fontScheme name="Rubik">
      <a:majorFont>
        <a:latin typeface="Bitter"/>
        <a:ea typeface=""/>
        <a:cs typeface=""/>
      </a:majorFont>
      <a:minorFont>
        <a:latin typeface="Rubi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A21CB328-05E7-534F-80A6-CA584E16CAC9}" vid="{F493DEC8-ED28-AF41-9D16-B90D1F30E2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0FBBF6E9189954BA0FDCD563682A98B" ma:contentTypeVersion="12" ma:contentTypeDescription="Create a new document." ma:contentTypeScope="" ma:versionID="ef2eba08f4f2a52f9db275e0134fde11">
  <xsd:schema xmlns:xsd="http://www.w3.org/2001/XMLSchema" xmlns:xs="http://www.w3.org/2001/XMLSchema" xmlns:p="http://schemas.microsoft.com/office/2006/metadata/properties" xmlns:ns2="731989eb-7121-409c-871c-8f2366272918" xmlns:ns3="a5bf85ab-5b89-45d5-812d-d881043611a5" targetNamespace="http://schemas.microsoft.com/office/2006/metadata/properties" ma:root="true" ma:fieldsID="8b6e23ee990885b621d2bf7e703ea8e6" ns2:_="" ns3:_="">
    <xsd:import namespace="731989eb-7121-409c-871c-8f2366272918"/>
    <xsd:import namespace="a5bf85ab-5b89-45d5-812d-d881043611a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3:SharedWithUsers" minOccurs="0"/>
                <xsd:element ref="ns3:SharedWithDetail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1989eb-7121-409c-871c-8f23662729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bf85ab-5b89-45d5-812d-d881043611a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AF0656-BE82-4570-850D-C2E5ECD08679}">
  <ds:schemaRefs>
    <ds:schemaRef ds:uri="http://schemas.microsoft.com/sharepoint/v3/contenttype/forms"/>
  </ds:schemaRefs>
</ds:datastoreItem>
</file>

<file path=customXml/itemProps2.xml><?xml version="1.0" encoding="utf-8"?>
<ds:datastoreItem xmlns:ds="http://schemas.openxmlformats.org/officeDocument/2006/customXml" ds:itemID="{3BCC59ED-772C-41FF-82FE-E6327797BFD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1DFBA15-5AE9-40B8-9410-A9E088E78C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1989eb-7121-409c-871c-8f2366272918"/>
    <ds:schemaRef ds:uri="a5bf85ab-5b89-45d5-812d-d881043611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GBIF-2023 (8)</Template>
  <TotalTime>4103</TotalTime>
  <Words>314</Words>
  <Application>Microsoft Office PowerPoint</Application>
  <PresentationFormat>Custom</PresentationFormat>
  <Paragraphs>35</Paragraphs>
  <Slides>6</Slides>
  <Notes>6</Notes>
  <HiddenSlides>4</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Rubik SemiBold</vt:lpstr>
      <vt:lpstr>Rubik Medium</vt:lpstr>
      <vt:lpstr>Bitter</vt:lpstr>
      <vt:lpstr>Rubik</vt:lpstr>
      <vt:lpstr>Bitter SemiBold</vt:lpstr>
      <vt:lpstr>Arial</vt:lpstr>
      <vt:lpstr>Tema de Office</vt:lpstr>
      <vt:lpstr>Global Nodes Meeting – Sharing Node Experiences</vt:lpstr>
      <vt:lpstr>Emerging themes, expanding partnerships</vt:lpstr>
      <vt:lpstr>Emerging themes, expanding partnerships [Node Name] [Thematic area]</vt:lpstr>
      <vt:lpstr>Cross-regional knowledge exchange</vt:lpstr>
      <vt:lpstr>Cross-regional knowledge exchange [Node Name] [Region]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Delete before presenting Please read the instruction given in this section</dc:title>
  <dc:creator>Melianie Rosemary Raymond</dc:creator>
  <cp:lastModifiedBy>Melianie Rosemary Raymond</cp:lastModifiedBy>
  <cp:revision>16</cp:revision>
  <dcterms:created xsi:type="dcterms:W3CDTF">2023-08-25T11:53:47Z</dcterms:created>
  <dcterms:modified xsi:type="dcterms:W3CDTF">2025-09-15T08:30:24Z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0x010100A0FBBF6E9189954BA0FDCD563682A98B</vt:lpwstr>
  </property>
  <property fmtid="{D5CDD505-2E9C-101B-9397-08002B2CF9AE}" pid="3" name="ArticulateGUID">
    <vt:lpwstr>5BFF8AAD-8855-4733-AEF7-3D237DE5FDE5</vt:lpwstr>
  </property>
  <property fmtid="{D5CDD505-2E9C-101B-9397-08002B2CF9AE}" pid="4" name="ArticulatePath">
    <vt:lpwstr>https://brightcarbon.sharepoint.com/sites/Intranet/Projects/EFGH/GBIF/GBIF 4371 - GBIF template and model slides project/GBIF Toolkit MN 01</vt:lpwstr>
  </property>
</Properties>
</file>